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D7B9"/>
    <a:srgbClr val="006DF0"/>
    <a:srgbClr val="61FFE1"/>
    <a:srgbClr val="66F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8A836-146F-46B2-96F2-997FB486D83C}" v="110" dt="2023-12-24T21:04:36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3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 Lauer" userId="c6c0ab68d164520b" providerId="LiveId" clId="{1058A836-146F-46B2-96F2-997FB486D83C}"/>
    <pc:docChg chg="undo custSel addSld modSld sldOrd">
      <pc:chgData name="Don Lauer" userId="c6c0ab68d164520b" providerId="LiveId" clId="{1058A836-146F-46B2-96F2-997FB486D83C}" dt="2023-12-24T21:04:49.935" v="785" actId="1076"/>
      <pc:docMkLst>
        <pc:docMk/>
      </pc:docMkLst>
      <pc:sldChg chg="addSp delSp modSp mod setBg addAnim setClrOvrMap">
        <pc:chgData name="Don Lauer" userId="c6c0ab68d164520b" providerId="LiveId" clId="{1058A836-146F-46B2-96F2-997FB486D83C}" dt="2023-12-24T18:49:09.283" v="774" actId="20577"/>
        <pc:sldMkLst>
          <pc:docMk/>
          <pc:sldMk cId="369185735" sldId="256"/>
        </pc:sldMkLst>
        <pc:spChg chg="mod">
          <ac:chgData name="Don Lauer" userId="c6c0ab68d164520b" providerId="LiveId" clId="{1058A836-146F-46B2-96F2-997FB486D83C}" dt="2023-12-24T17:33:00.756" v="133" actId="26606"/>
          <ac:spMkLst>
            <pc:docMk/>
            <pc:sldMk cId="369185735" sldId="256"/>
            <ac:spMk id="2" creationId="{2C44E0EF-384B-1BFF-732E-39ACD80D6E0F}"/>
          </ac:spMkLst>
        </pc:spChg>
        <pc:spChg chg="mod">
          <ac:chgData name="Don Lauer" userId="c6c0ab68d164520b" providerId="LiveId" clId="{1058A836-146F-46B2-96F2-997FB486D83C}" dt="2023-12-24T18:49:09.283" v="774" actId="20577"/>
          <ac:spMkLst>
            <pc:docMk/>
            <pc:sldMk cId="369185735" sldId="256"/>
            <ac:spMk id="3" creationId="{FAE509E6-947C-E31D-BA00-8C862EB3E555}"/>
          </ac:spMkLst>
        </pc:spChg>
        <pc:spChg chg="add del">
          <ac:chgData name="Don Lauer" userId="c6c0ab68d164520b" providerId="LiveId" clId="{1058A836-146F-46B2-96F2-997FB486D83C}" dt="2023-12-24T17:33:00.756" v="133" actId="26606"/>
          <ac:spMkLst>
            <pc:docMk/>
            <pc:sldMk cId="369185735" sldId="256"/>
            <ac:spMk id="10" creationId="{71B2258F-86CA-4D4D-8270-BC05FCDEBFB3}"/>
          </ac:spMkLst>
        </pc:spChg>
        <pc:picChg chg="add mod ord">
          <ac:chgData name="Don Lauer" userId="c6c0ab68d164520b" providerId="LiveId" clId="{1058A836-146F-46B2-96F2-997FB486D83C}" dt="2023-12-24T17:33:00.756" v="133" actId="26606"/>
          <ac:picMkLst>
            <pc:docMk/>
            <pc:sldMk cId="369185735" sldId="256"/>
            <ac:picMk id="5" creationId="{E6CF237F-293A-EE26-4D34-0A9D403A1665}"/>
          </ac:picMkLst>
        </pc:picChg>
      </pc:sldChg>
      <pc:sldChg chg="addSp delSp modSp new mod setBg modAnim">
        <pc:chgData name="Don Lauer" userId="c6c0ab68d164520b" providerId="LiveId" clId="{1058A836-146F-46B2-96F2-997FB486D83C}" dt="2023-12-24T18:22:31.186" v="667"/>
        <pc:sldMkLst>
          <pc:docMk/>
          <pc:sldMk cId="1848474169" sldId="257"/>
        </pc:sldMkLst>
        <pc:spChg chg="del mod">
          <ac:chgData name="Don Lauer" userId="c6c0ab68d164520b" providerId="LiveId" clId="{1058A836-146F-46B2-96F2-997FB486D83C}" dt="2023-12-24T17:23:48.624" v="107" actId="478"/>
          <ac:spMkLst>
            <pc:docMk/>
            <pc:sldMk cId="1848474169" sldId="257"/>
            <ac:spMk id="2" creationId="{088A4AE3-39E1-7EC9-B120-9A87B606EBB2}"/>
          </ac:spMkLst>
        </pc:spChg>
        <pc:spChg chg="del">
          <ac:chgData name="Don Lauer" userId="c6c0ab68d164520b" providerId="LiveId" clId="{1058A836-146F-46B2-96F2-997FB486D83C}" dt="2023-12-24T17:23:12.842" v="89" actId="931"/>
          <ac:spMkLst>
            <pc:docMk/>
            <pc:sldMk cId="1848474169" sldId="257"/>
            <ac:spMk id="3" creationId="{F875E26D-A22B-722F-5B7D-D75CA6B501D3}"/>
          </ac:spMkLst>
        </pc:spChg>
        <pc:picChg chg="add mod">
          <ac:chgData name="Don Lauer" userId="c6c0ab68d164520b" providerId="LiveId" clId="{1058A836-146F-46B2-96F2-997FB486D83C}" dt="2023-12-24T17:29:46.577" v="130" actId="1076"/>
          <ac:picMkLst>
            <pc:docMk/>
            <pc:sldMk cId="1848474169" sldId="257"/>
            <ac:picMk id="5" creationId="{087703AD-FC4A-BA86-C056-36584536A654}"/>
          </ac:picMkLst>
        </pc:picChg>
        <pc:picChg chg="add mod">
          <ac:chgData name="Don Lauer" userId="c6c0ab68d164520b" providerId="LiveId" clId="{1058A836-146F-46B2-96F2-997FB486D83C}" dt="2023-12-24T17:24:00.547" v="110" actId="1076"/>
          <ac:picMkLst>
            <pc:docMk/>
            <pc:sldMk cId="1848474169" sldId="257"/>
            <ac:picMk id="7" creationId="{F85540FB-B377-3432-B4A2-A3FFE2E2D382}"/>
          </ac:picMkLst>
        </pc:picChg>
        <pc:picChg chg="add mod">
          <ac:chgData name="Don Lauer" userId="c6c0ab68d164520b" providerId="LiveId" clId="{1058A836-146F-46B2-96F2-997FB486D83C}" dt="2023-12-24T17:24:08.196" v="111" actId="1076"/>
          <ac:picMkLst>
            <pc:docMk/>
            <pc:sldMk cId="1848474169" sldId="257"/>
            <ac:picMk id="9" creationId="{A2DC0FC3-9A68-BE7D-564E-97CF8D8933E7}"/>
          </ac:picMkLst>
        </pc:picChg>
        <pc:picChg chg="add mod">
          <ac:chgData name="Don Lauer" userId="c6c0ab68d164520b" providerId="LiveId" clId="{1058A836-146F-46B2-96F2-997FB486D83C}" dt="2023-12-24T17:23:44.006" v="106" actId="1076"/>
          <ac:picMkLst>
            <pc:docMk/>
            <pc:sldMk cId="1848474169" sldId="257"/>
            <ac:picMk id="11" creationId="{9C11F795-A30F-3569-B3F5-E14C1D11284B}"/>
          </ac:picMkLst>
        </pc:picChg>
        <pc:picChg chg="add mod">
          <ac:chgData name="Don Lauer" userId="c6c0ab68d164520b" providerId="LiveId" clId="{1058A836-146F-46B2-96F2-997FB486D83C}" dt="2023-12-24T17:23:33.464" v="105" actId="1076"/>
          <ac:picMkLst>
            <pc:docMk/>
            <pc:sldMk cId="1848474169" sldId="257"/>
            <ac:picMk id="13" creationId="{382CD830-0041-1AAB-11E6-E18C104D33EC}"/>
          </ac:picMkLst>
        </pc:picChg>
        <pc:picChg chg="add mod ord">
          <ac:chgData name="Don Lauer" userId="c6c0ab68d164520b" providerId="LiveId" clId="{1058A836-146F-46B2-96F2-997FB486D83C}" dt="2023-12-24T17:24:54.821" v="118" actId="167"/>
          <ac:picMkLst>
            <pc:docMk/>
            <pc:sldMk cId="1848474169" sldId="257"/>
            <ac:picMk id="15" creationId="{BB9AEE3B-8794-DBEB-0567-1304776A814A}"/>
          </ac:picMkLst>
        </pc:picChg>
        <pc:picChg chg="add mod">
          <ac:chgData name="Don Lauer" userId="c6c0ab68d164520b" providerId="LiveId" clId="{1058A836-146F-46B2-96F2-997FB486D83C}" dt="2023-12-24T17:28:17.163" v="123" actId="1076"/>
          <ac:picMkLst>
            <pc:docMk/>
            <pc:sldMk cId="1848474169" sldId="257"/>
            <ac:picMk id="17" creationId="{58D0AB92-9CAD-2614-720A-06884FCBD46E}"/>
          </ac:picMkLst>
        </pc:picChg>
        <pc:picChg chg="add mod">
          <ac:chgData name="Don Lauer" userId="c6c0ab68d164520b" providerId="LiveId" clId="{1058A836-146F-46B2-96F2-997FB486D83C}" dt="2023-12-24T17:29:38.817" v="129" actId="14100"/>
          <ac:picMkLst>
            <pc:docMk/>
            <pc:sldMk cId="1848474169" sldId="257"/>
            <ac:picMk id="19" creationId="{3144C470-5847-0CD6-C87C-A493CDA21A5A}"/>
          </ac:picMkLst>
        </pc:picChg>
      </pc:sldChg>
      <pc:sldChg chg="addSp delSp modSp new mod setBg modAnim">
        <pc:chgData name="Don Lauer" userId="c6c0ab68d164520b" providerId="LiveId" clId="{1058A836-146F-46B2-96F2-997FB486D83C}" dt="2023-12-24T18:23:42.520" v="672"/>
        <pc:sldMkLst>
          <pc:docMk/>
          <pc:sldMk cId="1263775799" sldId="258"/>
        </pc:sldMkLst>
        <pc:spChg chg="del mod">
          <ac:chgData name="Don Lauer" userId="c6c0ab68d164520b" providerId="LiveId" clId="{1058A836-146F-46B2-96F2-997FB486D83C}" dt="2023-12-24T18:23:09.684" v="668" actId="478"/>
          <ac:spMkLst>
            <pc:docMk/>
            <pc:sldMk cId="1263775799" sldId="258"/>
            <ac:spMk id="2" creationId="{1167B0B1-F9FA-A0A1-D3FC-F422C4DF7E14}"/>
          </ac:spMkLst>
        </pc:spChg>
        <pc:spChg chg="del">
          <ac:chgData name="Don Lauer" userId="c6c0ab68d164520b" providerId="LiveId" clId="{1058A836-146F-46B2-96F2-997FB486D83C}" dt="2023-12-24T17:34:26.656" v="134" actId="931"/>
          <ac:spMkLst>
            <pc:docMk/>
            <pc:sldMk cId="1263775799" sldId="258"/>
            <ac:spMk id="3" creationId="{0A0B0434-50DB-AD31-418F-840168E0B147}"/>
          </ac:spMkLst>
        </pc:spChg>
        <pc:spChg chg="add del mod">
          <ac:chgData name="Don Lauer" userId="c6c0ab68d164520b" providerId="LiveId" clId="{1058A836-146F-46B2-96F2-997FB486D83C}" dt="2023-12-24T18:23:17.110" v="669" actId="478"/>
          <ac:spMkLst>
            <pc:docMk/>
            <pc:sldMk cId="1263775799" sldId="258"/>
            <ac:spMk id="21" creationId="{DEA8C622-E581-AB61-1381-1E5A9682A3EB}"/>
          </ac:spMkLst>
        </pc:spChg>
        <pc:picChg chg="add mod">
          <ac:chgData name="Don Lauer" userId="c6c0ab68d164520b" providerId="LiveId" clId="{1058A836-146F-46B2-96F2-997FB486D83C}" dt="2023-12-24T17:39:32.152" v="187" actId="14100"/>
          <ac:picMkLst>
            <pc:docMk/>
            <pc:sldMk cId="1263775799" sldId="258"/>
            <ac:picMk id="5" creationId="{27A5AEB2-C463-3981-7567-48FA3FEB0B1A}"/>
          </ac:picMkLst>
        </pc:picChg>
        <pc:picChg chg="add mod">
          <ac:chgData name="Don Lauer" userId="c6c0ab68d164520b" providerId="LiveId" clId="{1058A836-146F-46B2-96F2-997FB486D83C}" dt="2023-12-24T17:38:55.017" v="182" actId="1076"/>
          <ac:picMkLst>
            <pc:docMk/>
            <pc:sldMk cId="1263775799" sldId="258"/>
            <ac:picMk id="7" creationId="{F73A93A7-7C17-9383-066E-D3356220752D}"/>
          </ac:picMkLst>
        </pc:picChg>
        <pc:picChg chg="add mod">
          <ac:chgData name="Don Lauer" userId="c6c0ab68d164520b" providerId="LiveId" clId="{1058A836-146F-46B2-96F2-997FB486D83C}" dt="2023-12-24T17:38:53.003" v="181" actId="1076"/>
          <ac:picMkLst>
            <pc:docMk/>
            <pc:sldMk cId="1263775799" sldId="258"/>
            <ac:picMk id="9" creationId="{40BA0926-0F5D-D918-22D9-A342F241A9F1}"/>
          </ac:picMkLst>
        </pc:picChg>
        <pc:picChg chg="add mod">
          <ac:chgData name="Don Lauer" userId="c6c0ab68d164520b" providerId="LiveId" clId="{1058A836-146F-46B2-96F2-997FB486D83C}" dt="2023-12-24T17:39:18.582" v="184" actId="1076"/>
          <ac:picMkLst>
            <pc:docMk/>
            <pc:sldMk cId="1263775799" sldId="258"/>
            <ac:picMk id="11" creationId="{1269B813-5ECD-4DCA-0EEA-551F4FF621D5}"/>
          </ac:picMkLst>
        </pc:picChg>
        <pc:picChg chg="add mod">
          <ac:chgData name="Don Lauer" userId="c6c0ab68d164520b" providerId="LiveId" clId="{1058A836-146F-46B2-96F2-997FB486D83C}" dt="2023-12-24T17:39:22.514" v="185" actId="1076"/>
          <ac:picMkLst>
            <pc:docMk/>
            <pc:sldMk cId="1263775799" sldId="258"/>
            <ac:picMk id="13" creationId="{A0139F8F-10DB-E658-EF9E-F53A4AA6A534}"/>
          </ac:picMkLst>
        </pc:picChg>
        <pc:picChg chg="add del mod">
          <ac:chgData name="Don Lauer" userId="c6c0ab68d164520b" providerId="LiveId" clId="{1058A836-146F-46B2-96F2-997FB486D83C}" dt="2023-12-24T17:35:46.082" v="162" actId="478"/>
          <ac:picMkLst>
            <pc:docMk/>
            <pc:sldMk cId="1263775799" sldId="258"/>
            <ac:picMk id="15" creationId="{1CFDD824-DD7C-BDA5-8CB6-296F3CCEA714}"/>
          </ac:picMkLst>
        </pc:picChg>
        <pc:picChg chg="add del mod">
          <ac:chgData name="Don Lauer" userId="c6c0ab68d164520b" providerId="LiveId" clId="{1058A836-146F-46B2-96F2-997FB486D83C}" dt="2023-12-24T17:34:52.421" v="157" actId="478"/>
          <ac:picMkLst>
            <pc:docMk/>
            <pc:sldMk cId="1263775799" sldId="258"/>
            <ac:picMk id="17" creationId="{EB8FBC83-8B6D-C149-6B05-C02FE2631793}"/>
          </ac:picMkLst>
        </pc:picChg>
        <pc:picChg chg="add del mod">
          <ac:chgData name="Don Lauer" userId="c6c0ab68d164520b" providerId="LiveId" clId="{1058A836-146F-46B2-96F2-997FB486D83C}" dt="2023-12-24T17:34:49.480" v="155" actId="21"/>
          <ac:picMkLst>
            <pc:docMk/>
            <pc:sldMk cId="1263775799" sldId="258"/>
            <ac:picMk id="19" creationId="{2DF93E85-FA06-443E-AF6F-A1AC09E82720}"/>
          </ac:picMkLst>
        </pc:picChg>
      </pc:sldChg>
      <pc:sldChg chg="addSp delSp modSp new mod setBg modAnim">
        <pc:chgData name="Don Lauer" userId="c6c0ab68d164520b" providerId="LiveId" clId="{1058A836-146F-46B2-96F2-997FB486D83C}" dt="2023-12-24T18:21:59.407" v="665"/>
        <pc:sldMkLst>
          <pc:docMk/>
          <pc:sldMk cId="935878501" sldId="259"/>
        </pc:sldMkLst>
        <pc:spChg chg="del">
          <ac:chgData name="Don Lauer" userId="c6c0ab68d164520b" providerId="LiveId" clId="{1058A836-146F-46B2-96F2-997FB486D83C}" dt="2023-12-24T17:35:06.049" v="159" actId="26606"/>
          <ac:spMkLst>
            <pc:docMk/>
            <pc:sldMk cId="935878501" sldId="259"/>
            <ac:spMk id="2" creationId="{2AA0DC5E-0E77-EFAB-0BEA-B8183C98F87A}"/>
          </ac:spMkLst>
        </pc:spChg>
        <pc:spChg chg="del">
          <ac:chgData name="Don Lauer" userId="c6c0ab68d164520b" providerId="LiveId" clId="{1058A836-146F-46B2-96F2-997FB486D83C}" dt="2023-12-24T17:35:06.049" v="159" actId="26606"/>
          <ac:spMkLst>
            <pc:docMk/>
            <pc:sldMk cId="935878501" sldId="259"/>
            <ac:spMk id="3" creationId="{22EED679-D6E3-1150-9904-476C5AC140C5}"/>
          </ac:spMkLst>
        </pc:spChg>
        <pc:spChg chg="add mod">
          <ac:chgData name="Don Lauer" userId="c6c0ab68d164520b" providerId="LiveId" clId="{1058A836-146F-46B2-96F2-997FB486D83C}" dt="2023-12-24T17:39:56.070" v="188"/>
          <ac:spMkLst>
            <pc:docMk/>
            <pc:sldMk cId="935878501" sldId="259"/>
            <ac:spMk id="5" creationId="{E007A4CE-5ACE-26EA-A67B-4F8A09552384}"/>
          </ac:spMkLst>
        </pc:spChg>
        <pc:spChg chg="add">
          <ac:chgData name="Don Lauer" userId="c6c0ab68d164520b" providerId="LiveId" clId="{1058A836-146F-46B2-96F2-997FB486D83C}" dt="2023-12-24T17:35:06.049" v="159" actId="26606"/>
          <ac:spMkLst>
            <pc:docMk/>
            <pc:sldMk cId="935878501" sldId="259"/>
            <ac:spMk id="9" creationId="{11B2B030-4738-4359-9E46-144B7C8BFF8B}"/>
          </ac:spMkLst>
        </pc:spChg>
        <pc:spChg chg="add">
          <ac:chgData name="Don Lauer" userId="c6c0ab68d164520b" providerId="LiveId" clId="{1058A836-146F-46B2-96F2-997FB486D83C}" dt="2023-12-24T17:35:06.049" v="159" actId="26606"/>
          <ac:spMkLst>
            <pc:docMk/>
            <pc:sldMk cId="935878501" sldId="259"/>
            <ac:spMk id="11" creationId="{E722B2DD-E14D-4972-9D98-5D6E61B1B2D2}"/>
          </ac:spMkLst>
        </pc:spChg>
        <pc:picChg chg="add mod">
          <ac:chgData name="Don Lauer" userId="c6c0ab68d164520b" providerId="LiveId" clId="{1058A836-146F-46B2-96F2-997FB486D83C}" dt="2023-12-24T17:35:06.049" v="159" actId="26606"/>
          <ac:picMkLst>
            <pc:docMk/>
            <pc:sldMk cId="935878501" sldId="259"/>
            <ac:picMk id="4" creationId="{6D64D5E4-37DE-B3C6-DD2D-3F6718255988}"/>
          </ac:picMkLst>
        </pc:picChg>
        <pc:picChg chg="add mod">
          <ac:chgData name="Don Lauer" userId="c6c0ab68d164520b" providerId="LiveId" clId="{1058A836-146F-46B2-96F2-997FB486D83C}" dt="2023-12-24T17:41:45.612" v="194" actId="14100"/>
          <ac:picMkLst>
            <pc:docMk/>
            <pc:sldMk cId="935878501" sldId="259"/>
            <ac:picMk id="7" creationId="{D41EB705-1A5D-3F55-ACD0-C0E936A38F51}"/>
          </ac:picMkLst>
        </pc:picChg>
        <pc:picChg chg="add mod">
          <ac:chgData name="Don Lauer" userId="c6c0ab68d164520b" providerId="LiveId" clId="{1058A836-146F-46B2-96F2-997FB486D83C}" dt="2023-12-24T17:51:17.958" v="311" actId="1076"/>
          <ac:picMkLst>
            <pc:docMk/>
            <pc:sldMk cId="935878501" sldId="259"/>
            <ac:picMk id="10" creationId="{C51D6B19-37B2-F7AF-A56D-863752CFC05F}"/>
          </ac:picMkLst>
        </pc:picChg>
      </pc:sldChg>
      <pc:sldChg chg="addSp delSp modSp new mod modAnim">
        <pc:chgData name="Don Lauer" userId="c6c0ab68d164520b" providerId="LiveId" clId="{1058A836-146F-46B2-96F2-997FB486D83C}" dt="2023-12-24T18:25:08.518" v="681"/>
        <pc:sldMkLst>
          <pc:docMk/>
          <pc:sldMk cId="3353526891" sldId="260"/>
        </pc:sldMkLst>
        <pc:spChg chg="del">
          <ac:chgData name="Don Lauer" userId="c6c0ab68d164520b" providerId="LiveId" clId="{1058A836-146F-46B2-96F2-997FB486D83C}" dt="2023-12-24T17:45:25.720" v="239" actId="478"/>
          <ac:spMkLst>
            <pc:docMk/>
            <pc:sldMk cId="3353526891" sldId="260"/>
            <ac:spMk id="2" creationId="{9906F918-DA7E-1CF7-9ABF-0F092258B67A}"/>
          </ac:spMkLst>
        </pc:spChg>
        <pc:spChg chg="del">
          <ac:chgData name="Don Lauer" userId="c6c0ab68d164520b" providerId="LiveId" clId="{1058A836-146F-46B2-96F2-997FB486D83C}" dt="2023-12-24T17:43:20.810" v="196" actId="931"/>
          <ac:spMkLst>
            <pc:docMk/>
            <pc:sldMk cId="3353526891" sldId="260"/>
            <ac:spMk id="3" creationId="{7F6CA9A6-A4F5-AC68-86EF-988890341182}"/>
          </ac:spMkLst>
        </pc:spChg>
        <pc:picChg chg="add mod">
          <ac:chgData name="Don Lauer" userId="c6c0ab68d164520b" providerId="LiveId" clId="{1058A836-146F-46B2-96F2-997FB486D83C}" dt="2023-12-24T17:45:02.309" v="235" actId="14100"/>
          <ac:picMkLst>
            <pc:docMk/>
            <pc:sldMk cId="3353526891" sldId="260"/>
            <ac:picMk id="5" creationId="{93C5B8DE-D0DD-0991-A8A3-9DF46B382117}"/>
          </ac:picMkLst>
        </pc:picChg>
        <pc:picChg chg="add mod">
          <ac:chgData name="Don Lauer" userId="c6c0ab68d164520b" providerId="LiveId" clId="{1058A836-146F-46B2-96F2-997FB486D83C}" dt="2023-12-24T17:45:02.309" v="235" actId="14100"/>
          <ac:picMkLst>
            <pc:docMk/>
            <pc:sldMk cId="3353526891" sldId="260"/>
            <ac:picMk id="7" creationId="{C8964ADB-08D1-DA7A-16EC-F03BD6624A98}"/>
          </ac:picMkLst>
        </pc:picChg>
        <pc:picChg chg="add mod">
          <ac:chgData name="Don Lauer" userId="c6c0ab68d164520b" providerId="LiveId" clId="{1058A836-146F-46B2-96F2-997FB486D83C}" dt="2023-12-24T17:45:14.551" v="238" actId="1076"/>
          <ac:picMkLst>
            <pc:docMk/>
            <pc:sldMk cId="3353526891" sldId="260"/>
            <ac:picMk id="9" creationId="{A88CAEBB-6C7D-BD65-F244-823D20FE9348}"/>
          </ac:picMkLst>
        </pc:picChg>
        <pc:picChg chg="add mod">
          <ac:chgData name="Don Lauer" userId="c6c0ab68d164520b" providerId="LiveId" clId="{1058A836-146F-46B2-96F2-997FB486D83C}" dt="2023-12-24T17:44:10.260" v="224" actId="1076"/>
          <ac:picMkLst>
            <pc:docMk/>
            <pc:sldMk cId="3353526891" sldId="260"/>
            <ac:picMk id="11" creationId="{8F962CFF-8534-910F-0A6B-2F65E5FE8C06}"/>
          </ac:picMkLst>
        </pc:picChg>
        <pc:picChg chg="add mod">
          <ac:chgData name="Don Lauer" userId="c6c0ab68d164520b" providerId="LiveId" clId="{1058A836-146F-46B2-96F2-997FB486D83C}" dt="2023-12-24T17:43:56.512" v="220" actId="1076"/>
          <ac:picMkLst>
            <pc:docMk/>
            <pc:sldMk cId="3353526891" sldId="260"/>
            <ac:picMk id="13" creationId="{4460C23E-449F-84AC-ED24-2D0312731A32}"/>
          </ac:picMkLst>
        </pc:picChg>
        <pc:picChg chg="add mod">
          <ac:chgData name="Don Lauer" userId="c6c0ab68d164520b" providerId="LiveId" clId="{1058A836-146F-46B2-96F2-997FB486D83C}" dt="2023-12-24T17:43:58.823" v="221" actId="1076"/>
          <ac:picMkLst>
            <pc:docMk/>
            <pc:sldMk cId="3353526891" sldId="260"/>
            <ac:picMk id="15" creationId="{3C46B2AC-19A1-B5DF-8139-D6E934C55B5E}"/>
          </ac:picMkLst>
        </pc:picChg>
        <pc:picChg chg="add mod">
          <ac:chgData name="Don Lauer" userId="c6c0ab68d164520b" providerId="LiveId" clId="{1058A836-146F-46B2-96F2-997FB486D83C}" dt="2023-12-24T17:43:43.633" v="216" actId="1076"/>
          <ac:picMkLst>
            <pc:docMk/>
            <pc:sldMk cId="3353526891" sldId="260"/>
            <ac:picMk id="17" creationId="{714D4571-8825-E249-9D7C-57EA3DBD367F}"/>
          </ac:picMkLst>
        </pc:picChg>
        <pc:picChg chg="add mod">
          <ac:chgData name="Don Lauer" userId="c6c0ab68d164520b" providerId="LiveId" clId="{1058A836-146F-46B2-96F2-997FB486D83C}" dt="2023-12-24T17:43:38.027" v="215" actId="1076"/>
          <ac:picMkLst>
            <pc:docMk/>
            <pc:sldMk cId="3353526891" sldId="260"/>
            <ac:picMk id="19" creationId="{652808F9-7B65-4E2D-DFA9-676E8F7C6BCA}"/>
          </ac:picMkLst>
        </pc:picChg>
        <pc:picChg chg="add mod">
          <ac:chgData name="Don Lauer" userId="c6c0ab68d164520b" providerId="LiveId" clId="{1058A836-146F-46B2-96F2-997FB486D83C}" dt="2023-12-24T18:10:40.535" v="525" actId="14100"/>
          <ac:picMkLst>
            <pc:docMk/>
            <pc:sldMk cId="3353526891" sldId="260"/>
            <ac:picMk id="20" creationId="{E7FFE9AD-1FF8-4CD1-886C-4377CABD2DE5}"/>
          </ac:picMkLst>
        </pc:picChg>
      </pc:sldChg>
      <pc:sldChg chg="addSp delSp modSp new mod setBg modAnim">
        <pc:chgData name="Don Lauer" userId="c6c0ab68d164520b" providerId="LiveId" clId="{1058A836-146F-46B2-96F2-997FB486D83C}" dt="2023-12-24T18:26:19.997" v="688"/>
        <pc:sldMkLst>
          <pc:docMk/>
          <pc:sldMk cId="1059686313" sldId="261"/>
        </pc:sldMkLst>
        <pc:spChg chg="del">
          <ac:chgData name="Don Lauer" userId="c6c0ab68d164520b" providerId="LiveId" clId="{1058A836-146F-46B2-96F2-997FB486D83C}" dt="2023-12-24T17:46:39.177" v="241" actId="931"/>
          <ac:spMkLst>
            <pc:docMk/>
            <pc:sldMk cId="1059686313" sldId="261"/>
            <ac:spMk id="3" creationId="{069E3AFF-43D7-7533-4068-2D78385CC41D}"/>
          </ac:spMkLst>
        </pc:spChg>
        <pc:spChg chg="add mod">
          <ac:chgData name="Don Lauer" userId="c6c0ab68d164520b" providerId="LiveId" clId="{1058A836-146F-46B2-96F2-997FB486D83C}" dt="2023-12-24T17:50:18.750" v="306" actId="1076"/>
          <ac:spMkLst>
            <pc:docMk/>
            <pc:sldMk cId="1059686313" sldId="261"/>
            <ac:spMk id="20" creationId="{A7B945E1-E320-B1BE-27EB-48A680ED8118}"/>
          </ac:spMkLst>
        </pc:spChg>
        <pc:picChg chg="add mod ord">
          <ac:chgData name="Don Lauer" userId="c6c0ab68d164520b" providerId="LiveId" clId="{1058A836-146F-46B2-96F2-997FB486D83C}" dt="2023-12-24T17:47:56.990" v="272" actId="166"/>
          <ac:picMkLst>
            <pc:docMk/>
            <pc:sldMk cId="1059686313" sldId="261"/>
            <ac:picMk id="5" creationId="{0BA2742F-D278-8639-AFC8-5FE74E22DE84}"/>
          </ac:picMkLst>
        </pc:picChg>
        <pc:picChg chg="add mod">
          <ac:chgData name="Don Lauer" userId="c6c0ab68d164520b" providerId="LiveId" clId="{1058A836-146F-46B2-96F2-997FB486D83C}" dt="2023-12-24T17:47:48.053" v="270" actId="14100"/>
          <ac:picMkLst>
            <pc:docMk/>
            <pc:sldMk cId="1059686313" sldId="261"/>
            <ac:picMk id="7" creationId="{3BA453C5-F259-1CC1-47EA-CDEC707CF748}"/>
          </ac:picMkLst>
        </pc:picChg>
        <pc:picChg chg="add mod">
          <ac:chgData name="Don Lauer" userId="c6c0ab68d164520b" providerId="LiveId" clId="{1058A836-146F-46B2-96F2-997FB486D83C}" dt="2023-12-24T17:48:03.728" v="273" actId="1076"/>
          <ac:picMkLst>
            <pc:docMk/>
            <pc:sldMk cId="1059686313" sldId="261"/>
            <ac:picMk id="9" creationId="{CB32834A-17F3-6906-34A9-9505FF2E837E}"/>
          </ac:picMkLst>
        </pc:picChg>
        <pc:picChg chg="add mod ord">
          <ac:chgData name="Don Lauer" userId="c6c0ab68d164520b" providerId="LiveId" clId="{1058A836-146F-46B2-96F2-997FB486D83C}" dt="2023-12-24T17:48:17.275" v="276" actId="166"/>
          <ac:picMkLst>
            <pc:docMk/>
            <pc:sldMk cId="1059686313" sldId="261"/>
            <ac:picMk id="11" creationId="{8A10A558-CBED-2561-8CF4-5524205B435E}"/>
          </ac:picMkLst>
        </pc:picChg>
        <pc:picChg chg="add del mod">
          <ac:chgData name="Don Lauer" userId="c6c0ab68d164520b" providerId="LiveId" clId="{1058A836-146F-46B2-96F2-997FB486D83C}" dt="2023-12-24T17:47:22.612" v="264" actId="478"/>
          <ac:picMkLst>
            <pc:docMk/>
            <pc:sldMk cId="1059686313" sldId="261"/>
            <ac:picMk id="13" creationId="{D36BDA95-2351-BE52-3C6D-2BA3B74611C5}"/>
          </ac:picMkLst>
        </pc:picChg>
        <pc:picChg chg="add mod ord">
          <ac:chgData name="Don Lauer" userId="c6c0ab68d164520b" providerId="LiveId" clId="{1058A836-146F-46B2-96F2-997FB486D83C}" dt="2023-12-24T18:26:11.679" v="687" actId="166"/>
          <ac:picMkLst>
            <pc:docMk/>
            <pc:sldMk cId="1059686313" sldId="261"/>
            <ac:picMk id="15" creationId="{D60F39D7-AEB3-258E-18E6-4DC0D3F032BA}"/>
          </ac:picMkLst>
        </pc:picChg>
        <pc:picChg chg="add mod">
          <ac:chgData name="Don Lauer" userId="c6c0ab68d164520b" providerId="LiveId" clId="{1058A836-146F-46B2-96F2-997FB486D83C}" dt="2023-12-24T17:48:22.973" v="277" actId="1076"/>
          <ac:picMkLst>
            <pc:docMk/>
            <pc:sldMk cId="1059686313" sldId="261"/>
            <ac:picMk id="17" creationId="{54D9E2EA-C272-8F20-615D-A736B629A2A9}"/>
          </ac:picMkLst>
        </pc:picChg>
        <pc:picChg chg="add mod">
          <ac:chgData name="Don Lauer" userId="c6c0ab68d164520b" providerId="LiveId" clId="{1058A836-146F-46B2-96F2-997FB486D83C}" dt="2023-12-24T17:47:09.440" v="260" actId="1076"/>
          <ac:picMkLst>
            <pc:docMk/>
            <pc:sldMk cId="1059686313" sldId="261"/>
            <ac:picMk id="19" creationId="{7B9DB2F4-8646-D762-2BBA-67405C3F8CFD}"/>
          </ac:picMkLst>
        </pc:picChg>
      </pc:sldChg>
      <pc:sldChg chg="addSp delSp modSp new mod setBg modAnim">
        <pc:chgData name="Don Lauer" userId="c6c0ab68d164520b" providerId="LiveId" clId="{1058A836-146F-46B2-96F2-997FB486D83C}" dt="2023-12-24T19:01:31.108" v="778"/>
        <pc:sldMkLst>
          <pc:docMk/>
          <pc:sldMk cId="1754218401" sldId="262"/>
        </pc:sldMkLst>
        <pc:spChg chg="add del">
          <ac:chgData name="Don Lauer" userId="c6c0ab68d164520b" providerId="LiveId" clId="{1058A836-146F-46B2-96F2-997FB486D83C}" dt="2023-12-24T17:56:55.557" v="376" actId="478"/>
          <ac:spMkLst>
            <pc:docMk/>
            <pc:sldMk cId="1754218401" sldId="262"/>
            <ac:spMk id="2" creationId="{DE4FD5E7-97A6-0B41-AF3D-C94BB4FDB784}"/>
          </ac:spMkLst>
        </pc:spChg>
        <pc:spChg chg="del">
          <ac:chgData name="Don Lauer" userId="c6c0ab68d164520b" providerId="LiveId" clId="{1058A836-146F-46B2-96F2-997FB486D83C}" dt="2023-12-24T17:52:26.273" v="313" actId="931"/>
          <ac:spMkLst>
            <pc:docMk/>
            <pc:sldMk cId="1754218401" sldId="262"/>
            <ac:spMk id="3" creationId="{D5D2BF54-EF41-A386-1A76-1EC7B82EC056}"/>
          </ac:spMkLst>
        </pc:spChg>
        <pc:spChg chg="add del">
          <ac:chgData name="Don Lauer" userId="c6c0ab68d164520b" providerId="LiveId" clId="{1058A836-146F-46B2-96F2-997FB486D83C}" dt="2023-12-24T17:52:58.413" v="332" actId="26606"/>
          <ac:spMkLst>
            <pc:docMk/>
            <pc:sldMk cId="1754218401" sldId="262"/>
            <ac:spMk id="24" creationId="{AB8C311F-7253-4AED-9701-7FC0708C41C7}"/>
          </ac:spMkLst>
        </pc:spChg>
        <pc:spChg chg="add del">
          <ac:chgData name="Don Lauer" userId="c6c0ab68d164520b" providerId="LiveId" clId="{1058A836-146F-46B2-96F2-997FB486D83C}" dt="2023-12-24T17:52:58.413" v="332" actId="26606"/>
          <ac:spMkLst>
            <pc:docMk/>
            <pc:sldMk cId="1754218401" sldId="262"/>
            <ac:spMk id="26" creationId="{E2384209-CB15-4CDF-9D31-C44FD9A3F20D}"/>
          </ac:spMkLst>
        </pc:spChg>
        <pc:spChg chg="add del">
          <ac:chgData name="Don Lauer" userId="c6c0ab68d164520b" providerId="LiveId" clId="{1058A836-146F-46B2-96F2-997FB486D83C}" dt="2023-12-24T17:52:58.413" v="332" actId="26606"/>
          <ac:spMkLst>
            <pc:docMk/>
            <pc:sldMk cId="1754218401" sldId="262"/>
            <ac:spMk id="28" creationId="{2633B3B5-CC90-43F0-8714-D31D1F3F0209}"/>
          </ac:spMkLst>
        </pc:spChg>
        <pc:spChg chg="add del">
          <ac:chgData name="Don Lauer" userId="c6c0ab68d164520b" providerId="LiveId" clId="{1058A836-146F-46B2-96F2-997FB486D83C}" dt="2023-12-24T17:52:58.413" v="332" actId="26606"/>
          <ac:spMkLst>
            <pc:docMk/>
            <pc:sldMk cId="1754218401" sldId="262"/>
            <ac:spMk id="30" creationId="{A8D57A06-A426-446D-B02C-A2DC6B62E45E}"/>
          </ac:spMkLst>
        </pc:spChg>
        <pc:spChg chg="add del">
          <ac:chgData name="Don Lauer" userId="c6c0ab68d164520b" providerId="LiveId" clId="{1058A836-146F-46B2-96F2-997FB486D83C}" dt="2023-12-24T17:53:18.347" v="334" actId="26606"/>
          <ac:spMkLst>
            <pc:docMk/>
            <pc:sldMk cId="1754218401" sldId="262"/>
            <ac:spMk id="32" creationId="{01D0AF59-99C3-4251-AB9A-C966C6AD4400}"/>
          </ac:spMkLst>
        </pc:spChg>
        <pc:spChg chg="add del">
          <ac:chgData name="Don Lauer" userId="c6c0ab68d164520b" providerId="LiveId" clId="{1058A836-146F-46B2-96F2-997FB486D83C}" dt="2023-12-24T17:53:18.347" v="334" actId="26606"/>
          <ac:spMkLst>
            <pc:docMk/>
            <pc:sldMk cId="1754218401" sldId="262"/>
            <ac:spMk id="33" creationId="{1855405F-37A2-4869-9154-F8BE3BECE6C3}"/>
          </ac:spMkLst>
        </pc:spChg>
        <pc:spChg chg="add del">
          <ac:chgData name="Don Lauer" userId="c6c0ab68d164520b" providerId="LiveId" clId="{1058A836-146F-46B2-96F2-997FB486D83C}" dt="2023-12-24T17:53:52.240" v="336" actId="26606"/>
          <ac:spMkLst>
            <pc:docMk/>
            <pc:sldMk cId="1754218401" sldId="262"/>
            <ac:spMk id="35" creationId="{AB8C311F-7253-4AED-9701-7FC0708C41C7}"/>
          </ac:spMkLst>
        </pc:spChg>
        <pc:spChg chg="add del">
          <ac:chgData name="Don Lauer" userId="c6c0ab68d164520b" providerId="LiveId" clId="{1058A836-146F-46B2-96F2-997FB486D83C}" dt="2023-12-24T17:53:52.240" v="336" actId="26606"/>
          <ac:spMkLst>
            <pc:docMk/>
            <pc:sldMk cId="1754218401" sldId="262"/>
            <ac:spMk id="36" creationId="{FD073016-B734-483B-8953-5BADEE145112}"/>
          </ac:spMkLst>
        </pc:spChg>
        <pc:spChg chg="add del">
          <ac:chgData name="Don Lauer" userId="c6c0ab68d164520b" providerId="LiveId" clId="{1058A836-146F-46B2-96F2-997FB486D83C}" dt="2023-12-24T17:53:52.240" v="336" actId="26606"/>
          <ac:spMkLst>
            <pc:docMk/>
            <pc:sldMk cId="1754218401" sldId="262"/>
            <ac:spMk id="37" creationId="{90A7EAB6-59D3-4325-8DE6-E0CA4009CE53}"/>
          </ac:spMkLst>
        </pc:spChg>
        <pc:spChg chg="add del">
          <ac:chgData name="Don Lauer" userId="c6c0ab68d164520b" providerId="LiveId" clId="{1058A836-146F-46B2-96F2-997FB486D83C}" dt="2023-12-24T17:53:52.240" v="336" actId="26606"/>
          <ac:spMkLst>
            <pc:docMk/>
            <pc:sldMk cId="1754218401" sldId="262"/>
            <ac:spMk id="38" creationId="{A8D57A06-A426-446D-B02C-A2DC6B62E45E}"/>
          </ac:spMkLst>
        </pc:spChg>
        <pc:picChg chg="add mod ord">
          <ac:chgData name="Don Lauer" userId="c6c0ab68d164520b" providerId="LiveId" clId="{1058A836-146F-46B2-96F2-997FB486D83C}" dt="2023-12-24T17:54:57.287" v="354" actId="14100"/>
          <ac:picMkLst>
            <pc:docMk/>
            <pc:sldMk cId="1754218401" sldId="262"/>
            <ac:picMk id="5" creationId="{F9151E4C-A00B-8889-E984-25FE6BE5779C}"/>
          </ac:picMkLst>
        </pc:picChg>
        <pc:picChg chg="add mod">
          <ac:chgData name="Don Lauer" userId="c6c0ab68d164520b" providerId="LiveId" clId="{1058A836-146F-46B2-96F2-997FB486D83C}" dt="2023-12-24T17:54:46.785" v="351" actId="1076"/>
          <ac:picMkLst>
            <pc:docMk/>
            <pc:sldMk cId="1754218401" sldId="262"/>
            <ac:picMk id="7" creationId="{37057439-FAFA-5493-FE61-1C8EDA47E5E0}"/>
          </ac:picMkLst>
        </pc:picChg>
        <pc:picChg chg="add mod">
          <ac:chgData name="Don Lauer" userId="c6c0ab68d164520b" providerId="LiveId" clId="{1058A836-146F-46B2-96F2-997FB486D83C}" dt="2023-12-24T17:55:25.415" v="359" actId="14100"/>
          <ac:picMkLst>
            <pc:docMk/>
            <pc:sldMk cId="1754218401" sldId="262"/>
            <ac:picMk id="9" creationId="{C4D2FCA9-B51A-B362-A598-313F8A978467}"/>
          </ac:picMkLst>
        </pc:picChg>
        <pc:picChg chg="add mod">
          <ac:chgData name="Don Lauer" userId="c6c0ab68d164520b" providerId="LiveId" clId="{1058A836-146F-46B2-96F2-997FB486D83C}" dt="2023-12-24T17:54:26.108" v="347" actId="1076"/>
          <ac:picMkLst>
            <pc:docMk/>
            <pc:sldMk cId="1754218401" sldId="262"/>
            <ac:picMk id="11" creationId="{D05FA665-1097-C91E-3F39-3A72ACFD9B0D}"/>
          </ac:picMkLst>
        </pc:picChg>
        <pc:picChg chg="add mod">
          <ac:chgData name="Don Lauer" userId="c6c0ab68d164520b" providerId="LiveId" clId="{1058A836-146F-46B2-96F2-997FB486D83C}" dt="2023-12-24T17:55:44.595" v="364" actId="1076"/>
          <ac:picMkLst>
            <pc:docMk/>
            <pc:sldMk cId="1754218401" sldId="262"/>
            <ac:picMk id="13" creationId="{23262A78-D054-983E-5737-057E2760108A}"/>
          </ac:picMkLst>
        </pc:picChg>
        <pc:picChg chg="add mod">
          <ac:chgData name="Don Lauer" userId="c6c0ab68d164520b" providerId="LiveId" clId="{1058A836-146F-46B2-96F2-997FB486D83C}" dt="2023-12-24T17:55:11.900" v="357" actId="14100"/>
          <ac:picMkLst>
            <pc:docMk/>
            <pc:sldMk cId="1754218401" sldId="262"/>
            <ac:picMk id="15" creationId="{C320F514-203E-850E-1E88-33E09B1D7CD5}"/>
          </ac:picMkLst>
        </pc:picChg>
        <pc:picChg chg="add mod ord">
          <ac:chgData name="Don Lauer" userId="c6c0ab68d164520b" providerId="LiveId" clId="{1058A836-146F-46B2-96F2-997FB486D83C}" dt="2023-12-24T17:57:16.430" v="380" actId="14100"/>
          <ac:picMkLst>
            <pc:docMk/>
            <pc:sldMk cId="1754218401" sldId="262"/>
            <ac:picMk id="17" creationId="{4320C80B-1C47-EC78-34C9-0B7FD6283EED}"/>
          </ac:picMkLst>
        </pc:picChg>
        <pc:picChg chg="add mod">
          <ac:chgData name="Don Lauer" userId="c6c0ab68d164520b" providerId="LiveId" clId="{1058A836-146F-46B2-96F2-997FB486D83C}" dt="2023-12-24T17:57:03.077" v="377" actId="1076"/>
          <ac:picMkLst>
            <pc:docMk/>
            <pc:sldMk cId="1754218401" sldId="262"/>
            <ac:picMk id="19" creationId="{96A2286E-F1B2-E06E-CBCC-C8F8E4E9880A}"/>
          </ac:picMkLst>
        </pc:picChg>
        <pc:picChg chg="add mod">
          <ac:chgData name="Don Lauer" userId="c6c0ab68d164520b" providerId="LiveId" clId="{1058A836-146F-46B2-96F2-997FB486D83C}" dt="2023-12-24T17:58:27.894" v="387" actId="14100"/>
          <ac:picMkLst>
            <pc:docMk/>
            <pc:sldMk cId="1754218401" sldId="262"/>
            <ac:picMk id="21" creationId="{55768394-51F7-75C8-796B-B98FD374B152}"/>
          </ac:picMkLst>
        </pc:picChg>
      </pc:sldChg>
      <pc:sldChg chg="addSp delSp modSp new mod setBg modAnim">
        <pc:chgData name="Don Lauer" userId="c6c0ab68d164520b" providerId="LiveId" clId="{1058A836-146F-46B2-96F2-997FB486D83C}" dt="2023-12-24T18:28:36.644" v="695"/>
        <pc:sldMkLst>
          <pc:docMk/>
          <pc:sldMk cId="1176773649" sldId="263"/>
        </pc:sldMkLst>
        <pc:spChg chg="del">
          <ac:chgData name="Don Lauer" userId="c6c0ab68d164520b" providerId="LiveId" clId="{1058A836-146F-46B2-96F2-997FB486D83C}" dt="2023-12-24T18:00:14.061" v="408" actId="478"/>
          <ac:spMkLst>
            <pc:docMk/>
            <pc:sldMk cId="1176773649" sldId="263"/>
            <ac:spMk id="2" creationId="{59C7D589-1D7B-F5F2-19F5-32F85F35315D}"/>
          </ac:spMkLst>
        </pc:spChg>
        <pc:spChg chg="del">
          <ac:chgData name="Don Lauer" userId="c6c0ab68d164520b" providerId="LiveId" clId="{1058A836-146F-46B2-96F2-997FB486D83C}" dt="2023-12-24T17:59:44.578" v="389" actId="931"/>
          <ac:spMkLst>
            <pc:docMk/>
            <pc:sldMk cId="1176773649" sldId="263"/>
            <ac:spMk id="3" creationId="{11D34297-1E5E-328E-0A87-B6BB0B817C57}"/>
          </ac:spMkLst>
        </pc:spChg>
        <pc:spChg chg="add del mod">
          <ac:chgData name="Don Lauer" userId="c6c0ab68d164520b" providerId="LiveId" clId="{1058A836-146F-46B2-96F2-997FB486D83C}" dt="2023-12-24T18:01:14.452" v="419" actId="478"/>
          <ac:spMkLst>
            <pc:docMk/>
            <pc:sldMk cId="1176773649" sldId="263"/>
            <ac:spMk id="19" creationId="{5A4AACDD-719A-F9E4-6E46-6C47EF91A7CA}"/>
          </ac:spMkLst>
        </pc:spChg>
        <pc:picChg chg="add del mod">
          <ac:chgData name="Don Lauer" userId="c6c0ab68d164520b" providerId="LiveId" clId="{1058A836-146F-46B2-96F2-997FB486D83C}" dt="2023-12-24T18:01:08.154" v="418" actId="478"/>
          <ac:picMkLst>
            <pc:docMk/>
            <pc:sldMk cId="1176773649" sldId="263"/>
            <ac:picMk id="5" creationId="{99BE595C-0597-AB84-51DB-815223F8D1C0}"/>
          </ac:picMkLst>
        </pc:picChg>
        <pc:picChg chg="add del mod">
          <ac:chgData name="Don Lauer" userId="c6c0ab68d164520b" providerId="LiveId" clId="{1058A836-146F-46B2-96F2-997FB486D83C}" dt="2023-12-24T18:01:20.938" v="421" actId="478"/>
          <ac:picMkLst>
            <pc:docMk/>
            <pc:sldMk cId="1176773649" sldId="263"/>
            <ac:picMk id="7" creationId="{481519B6-F213-113E-9F14-3E7673981E34}"/>
          </ac:picMkLst>
        </pc:picChg>
        <pc:picChg chg="add del mod">
          <ac:chgData name="Don Lauer" userId="c6c0ab68d164520b" providerId="LiveId" clId="{1058A836-146F-46B2-96F2-997FB486D83C}" dt="2023-12-24T18:01:18.095" v="420" actId="478"/>
          <ac:picMkLst>
            <pc:docMk/>
            <pc:sldMk cId="1176773649" sldId="263"/>
            <ac:picMk id="9" creationId="{3113CF1B-15BA-E813-38ED-64AC35DFF0A3}"/>
          </ac:picMkLst>
        </pc:picChg>
        <pc:picChg chg="add mod ord">
          <ac:chgData name="Don Lauer" userId="c6c0ab68d164520b" providerId="LiveId" clId="{1058A836-146F-46B2-96F2-997FB486D83C}" dt="2023-12-24T18:02:16.273" v="430" actId="1076"/>
          <ac:picMkLst>
            <pc:docMk/>
            <pc:sldMk cId="1176773649" sldId="263"/>
            <ac:picMk id="11" creationId="{6D98BC8A-F090-1DC3-2FE4-71D4DC9F2966}"/>
          </ac:picMkLst>
        </pc:picChg>
        <pc:picChg chg="add mod">
          <ac:chgData name="Don Lauer" userId="c6c0ab68d164520b" providerId="LiveId" clId="{1058A836-146F-46B2-96F2-997FB486D83C}" dt="2023-12-24T18:02:59.237" v="437" actId="1076"/>
          <ac:picMkLst>
            <pc:docMk/>
            <pc:sldMk cId="1176773649" sldId="263"/>
            <ac:picMk id="13" creationId="{2AE8424B-B220-31C6-066B-A54FBEBF227C}"/>
          </ac:picMkLst>
        </pc:picChg>
        <pc:picChg chg="add mod">
          <ac:chgData name="Don Lauer" userId="c6c0ab68d164520b" providerId="LiveId" clId="{1058A836-146F-46B2-96F2-997FB486D83C}" dt="2023-12-24T18:03:12.238" v="439" actId="14100"/>
          <ac:picMkLst>
            <pc:docMk/>
            <pc:sldMk cId="1176773649" sldId="263"/>
            <ac:picMk id="15" creationId="{44ED710B-D3EA-6F07-86B2-135BE199AD97}"/>
          </ac:picMkLst>
        </pc:picChg>
        <pc:picChg chg="add mod">
          <ac:chgData name="Don Lauer" userId="c6c0ab68d164520b" providerId="LiveId" clId="{1058A836-146F-46B2-96F2-997FB486D83C}" dt="2023-12-24T18:00:04.181" v="407" actId="14100"/>
          <ac:picMkLst>
            <pc:docMk/>
            <pc:sldMk cId="1176773649" sldId="263"/>
            <ac:picMk id="17" creationId="{141A8344-AED2-AECC-C718-79C17D1F1B9D}"/>
          </ac:picMkLst>
        </pc:picChg>
        <pc:picChg chg="add mod">
          <ac:chgData name="Don Lauer" userId="c6c0ab68d164520b" providerId="LiveId" clId="{1058A836-146F-46B2-96F2-997FB486D83C}" dt="2023-12-24T18:04:11.877" v="445" actId="14100"/>
          <ac:picMkLst>
            <pc:docMk/>
            <pc:sldMk cId="1176773649" sldId="263"/>
            <ac:picMk id="21" creationId="{EBAD77DC-8684-B355-8F97-FF92EF2DC702}"/>
          </ac:picMkLst>
        </pc:picChg>
      </pc:sldChg>
      <pc:sldChg chg="addSp delSp modSp add mod setBg modAnim">
        <pc:chgData name="Don Lauer" userId="c6c0ab68d164520b" providerId="LiveId" clId="{1058A836-146F-46B2-96F2-997FB486D83C}" dt="2023-12-24T18:29:11.345" v="697"/>
        <pc:sldMkLst>
          <pc:docMk/>
          <pc:sldMk cId="16907300" sldId="264"/>
        </pc:sldMkLst>
        <pc:picChg chg="add mod">
          <ac:chgData name="Don Lauer" userId="c6c0ab68d164520b" providerId="LiveId" clId="{1058A836-146F-46B2-96F2-997FB486D83C}" dt="2023-12-24T18:06:10.112" v="467" actId="1076"/>
          <ac:picMkLst>
            <pc:docMk/>
            <pc:sldMk cId="16907300" sldId="264"/>
            <ac:picMk id="3" creationId="{CAFAA33E-16CF-A55B-4509-9C3C3EBB6B1C}"/>
          </ac:picMkLst>
        </pc:picChg>
        <pc:picChg chg="mod">
          <ac:chgData name="Don Lauer" userId="c6c0ab68d164520b" providerId="LiveId" clId="{1058A836-146F-46B2-96F2-997FB486D83C}" dt="2023-12-24T18:04:54.979" v="453" actId="1076"/>
          <ac:picMkLst>
            <pc:docMk/>
            <pc:sldMk cId="16907300" sldId="264"/>
            <ac:picMk id="5" creationId="{99BE595C-0597-AB84-51DB-815223F8D1C0}"/>
          </ac:picMkLst>
        </pc:picChg>
        <pc:picChg chg="add mod">
          <ac:chgData name="Don Lauer" userId="c6c0ab68d164520b" providerId="LiveId" clId="{1058A836-146F-46B2-96F2-997FB486D83C}" dt="2023-12-24T18:06:16.204" v="469" actId="14100"/>
          <ac:picMkLst>
            <pc:docMk/>
            <pc:sldMk cId="16907300" sldId="264"/>
            <ac:picMk id="6" creationId="{DB1F7B7B-5CAE-7A74-8BE3-E2F9CF605799}"/>
          </ac:picMkLst>
        </pc:picChg>
        <pc:picChg chg="mod ord">
          <ac:chgData name="Don Lauer" userId="c6c0ab68d164520b" providerId="LiveId" clId="{1058A836-146F-46B2-96F2-997FB486D83C}" dt="2023-12-24T18:05:07.488" v="455" actId="1076"/>
          <ac:picMkLst>
            <pc:docMk/>
            <pc:sldMk cId="16907300" sldId="264"/>
            <ac:picMk id="7" creationId="{481519B6-F213-113E-9F14-3E7673981E34}"/>
          </ac:picMkLst>
        </pc:picChg>
        <pc:picChg chg="mod ord">
          <ac:chgData name="Don Lauer" userId="c6c0ab68d164520b" providerId="LiveId" clId="{1058A836-146F-46B2-96F2-997FB486D83C}" dt="2023-12-24T18:07:29.150" v="475" actId="14100"/>
          <ac:picMkLst>
            <pc:docMk/>
            <pc:sldMk cId="16907300" sldId="264"/>
            <ac:picMk id="9" creationId="{3113CF1B-15BA-E813-38ED-64AC35DFF0A3}"/>
          </ac:picMkLst>
        </pc:picChg>
        <pc:picChg chg="del">
          <ac:chgData name="Don Lauer" userId="c6c0ab68d164520b" providerId="LiveId" clId="{1058A836-146F-46B2-96F2-997FB486D83C}" dt="2023-12-24T18:01:00.455" v="416" actId="478"/>
          <ac:picMkLst>
            <pc:docMk/>
            <pc:sldMk cId="16907300" sldId="264"/>
            <ac:picMk id="11" creationId="{6D98BC8A-F090-1DC3-2FE4-71D4DC9F2966}"/>
          </ac:picMkLst>
        </pc:picChg>
        <pc:picChg chg="del">
          <ac:chgData name="Don Lauer" userId="c6c0ab68d164520b" providerId="LiveId" clId="{1058A836-146F-46B2-96F2-997FB486D83C}" dt="2023-12-24T18:00:56.614" v="415" actId="478"/>
          <ac:picMkLst>
            <pc:docMk/>
            <pc:sldMk cId="16907300" sldId="264"/>
            <ac:picMk id="13" creationId="{2AE8424B-B220-31C6-066B-A54FBEBF227C}"/>
          </ac:picMkLst>
        </pc:picChg>
        <pc:picChg chg="del">
          <ac:chgData name="Don Lauer" userId="c6c0ab68d164520b" providerId="LiveId" clId="{1058A836-146F-46B2-96F2-997FB486D83C}" dt="2023-12-24T18:01:04.208" v="417" actId="478"/>
          <ac:picMkLst>
            <pc:docMk/>
            <pc:sldMk cId="16907300" sldId="264"/>
            <ac:picMk id="15" creationId="{44ED710B-D3EA-6F07-86B2-135BE199AD97}"/>
          </ac:picMkLst>
        </pc:picChg>
        <pc:picChg chg="del">
          <ac:chgData name="Don Lauer" userId="c6c0ab68d164520b" providerId="LiveId" clId="{1058A836-146F-46B2-96F2-997FB486D83C}" dt="2023-12-24T18:00:52.276" v="414" actId="478"/>
          <ac:picMkLst>
            <pc:docMk/>
            <pc:sldMk cId="16907300" sldId="264"/>
            <ac:picMk id="17" creationId="{141A8344-AED2-AECC-C718-79C17D1F1B9D}"/>
          </ac:picMkLst>
        </pc:picChg>
      </pc:sldChg>
      <pc:sldChg chg="addSp delSp modSp new mod setBg modAnim">
        <pc:chgData name="Don Lauer" userId="c6c0ab68d164520b" providerId="LiveId" clId="{1058A836-146F-46B2-96F2-997FB486D83C}" dt="2023-12-24T18:29:43.987" v="701"/>
        <pc:sldMkLst>
          <pc:docMk/>
          <pc:sldMk cId="938938597" sldId="265"/>
        </pc:sldMkLst>
        <pc:spChg chg="mod ord">
          <ac:chgData name="Don Lauer" userId="c6c0ab68d164520b" providerId="LiveId" clId="{1058A836-146F-46B2-96F2-997FB486D83C}" dt="2023-12-24T18:15:25.980" v="602" actId="2711"/>
          <ac:spMkLst>
            <pc:docMk/>
            <pc:sldMk cId="938938597" sldId="265"/>
            <ac:spMk id="2" creationId="{BFAE86A0-73B0-E236-E695-C8C65F921858}"/>
          </ac:spMkLst>
        </pc:spChg>
        <pc:spChg chg="del">
          <ac:chgData name="Don Lauer" userId="c6c0ab68d164520b" providerId="LiveId" clId="{1058A836-146F-46B2-96F2-997FB486D83C}" dt="2023-12-24T18:09:08.885" v="477" actId="931"/>
          <ac:spMkLst>
            <pc:docMk/>
            <pc:sldMk cId="938938597" sldId="265"/>
            <ac:spMk id="3" creationId="{BC736CEF-E587-BA1E-7619-EF104A804CCA}"/>
          </ac:spMkLst>
        </pc:spChg>
        <pc:spChg chg="add">
          <ac:chgData name="Don Lauer" userId="c6c0ab68d164520b" providerId="LiveId" clId="{1058A836-146F-46B2-96F2-997FB486D83C}" dt="2023-12-24T18:15:00.659" v="600" actId="26606"/>
          <ac:spMkLst>
            <pc:docMk/>
            <pc:sldMk cId="938938597" sldId="265"/>
            <ac:spMk id="30" creationId="{D12DDE76-C203-4047-9998-63900085B5E8}"/>
          </ac:spMkLst>
        </pc:spChg>
        <pc:spChg chg="add del mod">
          <ac:chgData name="Don Lauer" userId="c6c0ab68d164520b" providerId="LiveId" clId="{1058A836-146F-46B2-96F2-997FB486D83C}" dt="2023-12-24T18:14:29.465" v="564" actId="478"/>
          <ac:spMkLst>
            <pc:docMk/>
            <pc:sldMk cId="938938597" sldId="265"/>
            <ac:spMk id="31" creationId="{61215CAC-E4B6-68C7-1D90-6750CD1E0A13}"/>
          </ac:spMkLst>
        </pc:spChg>
        <pc:picChg chg="add del mod">
          <ac:chgData name="Don Lauer" userId="c6c0ab68d164520b" providerId="LiveId" clId="{1058A836-146F-46B2-96F2-997FB486D83C}" dt="2023-12-24T18:14:04.598" v="561" actId="478"/>
          <ac:picMkLst>
            <pc:docMk/>
            <pc:sldMk cId="938938597" sldId="265"/>
            <ac:picMk id="5" creationId="{985FB0DE-BC66-670F-4C41-D435906AA272}"/>
          </ac:picMkLst>
        </pc:picChg>
        <pc:picChg chg="add del mod">
          <ac:chgData name="Don Lauer" userId="c6c0ab68d164520b" providerId="LiveId" clId="{1058A836-146F-46B2-96F2-997FB486D83C}" dt="2023-12-24T18:13:58.937" v="559" actId="478"/>
          <ac:picMkLst>
            <pc:docMk/>
            <pc:sldMk cId="938938597" sldId="265"/>
            <ac:picMk id="7" creationId="{98840AED-9666-0986-E969-92179BA04806}"/>
          </ac:picMkLst>
        </pc:picChg>
        <pc:picChg chg="add del mod">
          <ac:chgData name="Don Lauer" userId="c6c0ab68d164520b" providerId="LiveId" clId="{1058A836-146F-46B2-96F2-997FB486D83C}" dt="2023-12-24T18:13:55.888" v="558" actId="478"/>
          <ac:picMkLst>
            <pc:docMk/>
            <pc:sldMk cId="938938597" sldId="265"/>
            <ac:picMk id="9" creationId="{9945B9A5-6637-AF86-9700-EDF8310915B4}"/>
          </ac:picMkLst>
        </pc:picChg>
        <pc:picChg chg="add del mod">
          <ac:chgData name="Don Lauer" userId="c6c0ab68d164520b" providerId="LiveId" clId="{1058A836-146F-46B2-96F2-997FB486D83C}" dt="2023-12-24T18:12:49.100" v="545" actId="478"/>
          <ac:picMkLst>
            <pc:docMk/>
            <pc:sldMk cId="938938597" sldId="265"/>
            <ac:picMk id="11" creationId="{AC2FEA1D-C320-1C69-9358-8735D0637E69}"/>
          </ac:picMkLst>
        </pc:picChg>
        <pc:picChg chg="add del mod">
          <ac:chgData name="Don Lauer" userId="c6c0ab68d164520b" providerId="LiveId" clId="{1058A836-146F-46B2-96F2-997FB486D83C}" dt="2023-12-24T18:12:46.345" v="544" actId="478"/>
          <ac:picMkLst>
            <pc:docMk/>
            <pc:sldMk cId="938938597" sldId="265"/>
            <ac:picMk id="13" creationId="{96F0627D-3A88-0419-7ED8-F2544D2C5A06}"/>
          </ac:picMkLst>
        </pc:picChg>
        <pc:picChg chg="add del mod">
          <ac:chgData name="Don Lauer" userId="c6c0ab68d164520b" providerId="LiveId" clId="{1058A836-146F-46B2-96F2-997FB486D83C}" dt="2023-12-24T18:14:01.875" v="560" actId="478"/>
          <ac:picMkLst>
            <pc:docMk/>
            <pc:sldMk cId="938938597" sldId="265"/>
            <ac:picMk id="15" creationId="{02A93A6D-E113-B829-1A68-2A9BCA025CEE}"/>
          </ac:picMkLst>
        </pc:picChg>
        <pc:picChg chg="add del mod">
          <ac:chgData name="Don Lauer" userId="c6c0ab68d164520b" providerId="LiveId" clId="{1058A836-146F-46B2-96F2-997FB486D83C}" dt="2023-12-24T18:13:28.849" v="554" actId="478"/>
          <ac:picMkLst>
            <pc:docMk/>
            <pc:sldMk cId="938938597" sldId="265"/>
            <ac:picMk id="17" creationId="{E265543A-DFD4-9EEA-5ADC-FFBD09507444}"/>
          </ac:picMkLst>
        </pc:picChg>
        <pc:picChg chg="add mod">
          <ac:chgData name="Don Lauer" userId="c6c0ab68d164520b" providerId="LiveId" clId="{1058A836-146F-46B2-96F2-997FB486D83C}" dt="2023-12-24T18:29:34.890" v="699" actId="1076"/>
          <ac:picMkLst>
            <pc:docMk/>
            <pc:sldMk cId="938938597" sldId="265"/>
            <ac:picMk id="19" creationId="{68119A2A-D5C4-B4E1-9FFC-85D0007A5FD3}"/>
          </ac:picMkLst>
        </pc:picChg>
        <pc:picChg chg="add mod">
          <ac:chgData name="Don Lauer" userId="c6c0ab68d164520b" providerId="LiveId" clId="{1058A836-146F-46B2-96F2-997FB486D83C}" dt="2023-12-24T18:29:34.890" v="699" actId="1076"/>
          <ac:picMkLst>
            <pc:docMk/>
            <pc:sldMk cId="938938597" sldId="265"/>
            <ac:picMk id="21" creationId="{DC762048-FF94-B3D5-81C8-9FF5A8992000}"/>
          </ac:picMkLst>
        </pc:picChg>
        <pc:picChg chg="add mod">
          <ac:chgData name="Don Lauer" userId="c6c0ab68d164520b" providerId="LiveId" clId="{1058A836-146F-46B2-96F2-997FB486D83C}" dt="2023-12-24T18:29:34.890" v="699" actId="1076"/>
          <ac:picMkLst>
            <pc:docMk/>
            <pc:sldMk cId="938938597" sldId="265"/>
            <ac:picMk id="23" creationId="{3F30D051-D0E5-79DA-4EBC-8B9D6F4D4BFE}"/>
          </ac:picMkLst>
        </pc:picChg>
        <pc:picChg chg="add mod">
          <ac:chgData name="Don Lauer" userId="c6c0ab68d164520b" providerId="LiveId" clId="{1058A836-146F-46B2-96F2-997FB486D83C}" dt="2023-12-24T18:15:00.659" v="600" actId="26606"/>
          <ac:picMkLst>
            <pc:docMk/>
            <pc:sldMk cId="938938597" sldId="265"/>
            <ac:picMk id="25" creationId="{356978D8-CC6A-1811-89E0-8E0A2F3C2D17}"/>
          </ac:picMkLst>
        </pc:picChg>
        <pc:picChg chg="add del mod">
          <ac:chgData name="Don Lauer" userId="c6c0ab68d164520b" providerId="LiveId" clId="{1058A836-146F-46B2-96F2-997FB486D83C}" dt="2023-12-24T18:12:42.999" v="543" actId="478"/>
          <ac:picMkLst>
            <pc:docMk/>
            <pc:sldMk cId="938938597" sldId="265"/>
            <ac:picMk id="27" creationId="{70EAA78E-C474-2441-E642-2D50555A8987}"/>
          </ac:picMkLst>
        </pc:picChg>
        <pc:picChg chg="add del mod">
          <ac:chgData name="Don Lauer" userId="c6c0ab68d164520b" providerId="LiveId" clId="{1058A836-146F-46B2-96F2-997FB486D83C}" dt="2023-12-24T18:12:37.681" v="542" actId="478"/>
          <ac:picMkLst>
            <pc:docMk/>
            <pc:sldMk cId="938938597" sldId="265"/>
            <ac:picMk id="29" creationId="{4FD96CD7-A1F3-A709-E56B-D9A245CEBE46}"/>
          </ac:picMkLst>
        </pc:picChg>
      </pc:sldChg>
      <pc:sldChg chg="addSp delSp modSp add mod ord setBg modAnim">
        <pc:chgData name="Don Lauer" userId="c6c0ab68d164520b" providerId="LiveId" clId="{1058A836-146F-46B2-96F2-997FB486D83C}" dt="2023-12-24T18:30:07.034" v="703"/>
        <pc:sldMkLst>
          <pc:docMk/>
          <pc:sldMk cId="1184757521" sldId="266"/>
        </pc:sldMkLst>
        <pc:spChg chg="del mod ord">
          <ac:chgData name="Don Lauer" userId="c6c0ab68d164520b" providerId="LiveId" clId="{1058A836-146F-46B2-96F2-997FB486D83C}" dt="2023-12-24T18:11:46.971" v="533" actId="478"/>
          <ac:spMkLst>
            <pc:docMk/>
            <pc:sldMk cId="1184757521" sldId="266"/>
            <ac:spMk id="2" creationId="{BFAE86A0-73B0-E236-E695-C8C65F921858}"/>
          </ac:spMkLst>
        </pc:spChg>
        <pc:spChg chg="add del mod">
          <ac:chgData name="Don Lauer" userId="c6c0ab68d164520b" providerId="LiveId" clId="{1058A836-146F-46B2-96F2-997FB486D83C}" dt="2023-12-24T18:11:44.069" v="532" actId="478"/>
          <ac:spMkLst>
            <pc:docMk/>
            <pc:sldMk cId="1184757521" sldId="266"/>
            <ac:spMk id="4" creationId="{FA1C3835-6820-F290-2F94-0A76485D2476}"/>
          </ac:spMkLst>
        </pc:spChg>
        <pc:spChg chg="add del">
          <ac:chgData name="Don Lauer" userId="c6c0ab68d164520b" providerId="LiveId" clId="{1058A836-146F-46B2-96F2-997FB486D83C}" dt="2023-12-24T18:11:33.052" v="530" actId="26606"/>
          <ac:spMkLst>
            <pc:docMk/>
            <pc:sldMk cId="1184757521" sldId="266"/>
            <ac:spMk id="34" creationId="{D7A453D2-15D8-4403-815F-291FA16340D9}"/>
          </ac:spMkLst>
        </pc:spChg>
        <pc:spChg chg="add del">
          <ac:chgData name="Don Lauer" userId="c6c0ab68d164520b" providerId="LiveId" clId="{1058A836-146F-46B2-96F2-997FB486D83C}" dt="2023-12-24T18:11:33.052" v="530" actId="26606"/>
          <ac:spMkLst>
            <pc:docMk/>
            <pc:sldMk cId="1184757521" sldId="266"/>
            <ac:spMk id="36" creationId="{8161EA6B-09CA-445B-AB0D-8DF76FA92DEF}"/>
          </ac:spMkLst>
        </pc:spChg>
        <pc:spChg chg="add del">
          <ac:chgData name="Don Lauer" userId="c6c0ab68d164520b" providerId="LiveId" clId="{1058A836-146F-46B2-96F2-997FB486D83C}" dt="2023-12-24T18:11:33.052" v="530" actId="26606"/>
          <ac:spMkLst>
            <pc:docMk/>
            <pc:sldMk cId="1184757521" sldId="266"/>
            <ac:spMk id="52" creationId="{B8114C98-A349-4111-A123-E8EAB86ABE30}"/>
          </ac:spMkLst>
        </pc:spChg>
        <pc:spChg chg="add del">
          <ac:chgData name="Don Lauer" userId="c6c0ab68d164520b" providerId="LiveId" clId="{1058A836-146F-46B2-96F2-997FB486D83C}" dt="2023-12-24T18:11:33.052" v="530" actId="26606"/>
          <ac:spMkLst>
            <pc:docMk/>
            <pc:sldMk cId="1184757521" sldId="266"/>
            <ac:spMk id="60" creationId="{E2D3D3F2-ABBB-4453-B1C5-1BEBF7E4DD56}"/>
          </ac:spMkLst>
        </pc:spChg>
        <pc:grpChg chg="add del">
          <ac:chgData name="Don Lauer" userId="c6c0ab68d164520b" providerId="LiveId" clId="{1058A836-146F-46B2-96F2-997FB486D83C}" dt="2023-12-24T18:11:33.052" v="530" actId="26606"/>
          <ac:grpSpMkLst>
            <pc:docMk/>
            <pc:sldMk cId="1184757521" sldId="266"/>
            <ac:grpSpMk id="38" creationId="{2B35F886-1102-4486-830A-34F41439CE8D}"/>
          </ac:grpSpMkLst>
        </pc:grpChg>
        <pc:grpChg chg="add del">
          <ac:chgData name="Don Lauer" userId="c6c0ab68d164520b" providerId="LiveId" clId="{1058A836-146F-46B2-96F2-997FB486D83C}" dt="2023-12-24T18:11:33.052" v="530" actId="26606"/>
          <ac:grpSpMkLst>
            <pc:docMk/>
            <pc:sldMk cId="1184757521" sldId="266"/>
            <ac:grpSpMk id="46" creationId="{975C268C-D419-4123-9FAD-0E2B7F9EE795}"/>
          </ac:grpSpMkLst>
        </pc:grpChg>
        <pc:grpChg chg="add del">
          <ac:chgData name="Don Lauer" userId="c6c0ab68d164520b" providerId="LiveId" clId="{1058A836-146F-46B2-96F2-997FB486D83C}" dt="2023-12-24T18:11:33.052" v="530" actId="26606"/>
          <ac:grpSpMkLst>
            <pc:docMk/>
            <pc:sldMk cId="1184757521" sldId="266"/>
            <ac:grpSpMk id="54" creationId="{670FB431-AE18-414D-92F4-1D12D1991152}"/>
          </ac:grpSpMkLst>
        </pc:grpChg>
        <pc:grpChg chg="add del">
          <ac:chgData name="Don Lauer" userId="c6c0ab68d164520b" providerId="LiveId" clId="{1058A836-146F-46B2-96F2-997FB486D83C}" dt="2023-12-24T18:11:33.052" v="530" actId="26606"/>
          <ac:grpSpMkLst>
            <pc:docMk/>
            <pc:sldMk cId="1184757521" sldId="266"/>
            <ac:grpSpMk id="62" creationId="{8214E4A5-A0D2-42C4-8D14-D2A7E495F041}"/>
          </ac:grpSpMkLst>
        </pc:grpChg>
        <pc:picChg chg="del">
          <ac:chgData name="Don Lauer" userId="c6c0ab68d164520b" providerId="LiveId" clId="{1058A836-146F-46B2-96F2-997FB486D83C}" dt="2023-12-24T18:11:00.743" v="528" actId="478"/>
          <ac:picMkLst>
            <pc:docMk/>
            <pc:sldMk cId="1184757521" sldId="266"/>
            <ac:picMk id="5" creationId="{985FB0DE-BC66-670F-4C41-D435906AA272}"/>
          </ac:picMkLst>
        </pc:picChg>
        <pc:picChg chg="del">
          <ac:chgData name="Don Lauer" userId="c6c0ab68d164520b" providerId="LiveId" clId="{1058A836-146F-46B2-96F2-997FB486D83C}" dt="2023-12-24T18:10:57.573" v="527" actId="478"/>
          <ac:picMkLst>
            <pc:docMk/>
            <pc:sldMk cId="1184757521" sldId="266"/>
            <ac:picMk id="7" creationId="{98840AED-9666-0986-E969-92179BA04806}"/>
          </ac:picMkLst>
        </pc:picChg>
        <pc:picChg chg="del">
          <ac:chgData name="Don Lauer" userId="c6c0ab68d164520b" providerId="LiveId" clId="{1058A836-146F-46B2-96F2-997FB486D83C}" dt="2023-12-24T18:10:54.977" v="526" actId="478"/>
          <ac:picMkLst>
            <pc:docMk/>
            <pc:sldMk cId="1184757521" sldId="266"/>
            <ac:picMk id="9" creationId="{9945B9A5-6637-AF86-9700-EDF8310915B4}"/>
          </ac:picMkLst>
        </pc:picChg>
        <pc:picChg chg="del mod">
          <ac:chgData name="Don Lauer" userId="c6c0ab68d164520b" providerId="LiveId" clId="{1058A836-146F-46B2-96F2-997FB486D83C}" dt="2023-12-24T18:10:03.298" v="519" actId="21"/>
          <ac:picMkLst>
            <pc:docMk/>
            <pc:sldMk cId="1184757521" sldId="266"/>
            <ac:picMk id="11" creationId="{AC2FEA1D-C320-1C69-9358-8735D0637E69}"/>
          </ac:picMkLst>
        </pc:picChg>
        <pc:picChg chg="del">
          <ac:chgData name="Don Lauer" userId="c6c0ab68d164520b" providerId="LiveId" clId="{1058A836-146F-46B2-96F2-997FB486D83C}" dt="2023-12-24T18:09:56.768" v="517" actId="478"/>
          <ac:picMkLst>
            <pc:docMk/>
            <pc:sldMk cId="1184757521" sldId="266"/>
            <ac:picMk id="13" creationId="{96F0627D-3A88-0419-7ED8-F2544D2C5A06}"/>
          </ac:picMkLst>
        </pc:picChg>
        <pc:picChg chg="del">
          <ac:chgData name="Don Lauer" userId="c6c0ab68d164520b" providerId="LiveId" clId="{1058A836-146F-46B2-96F2-997FB486D83C}" dt="2023-12-24T18:09:52.308" v="516" actId="478"/>
          <ac:picMkLst>
            <pc:docMk/>
            <pc:sldMk cId="1184757521" sldId="266"/>
            <ac:picMk id="15" creationId="{02A93A6D-E113-B829-1A68-2A9BCA025CEE}"/>
          </ac:picMkLst>
        </pc:picChg>
        <pc:picChg chg="mod ord">
          <ac:chgData name="Don Lauer" userId="c6c0ab68d164520b" providerId="LiveId" clId="{1058A836-146F-46B2-96F2-997FB486D83C}" dt="2023-12-24T18:12:29.097" v="541" actId="1076"/>
          <ac:picMkLst>
            <pc:docMk/>
            <pc:sldMk cId="1184757521" sldId="266"/>
            <ac:picMk id="17" creationId="{E265543A-DFD4-9EEA-5ADC-FFBD09507444}"/>
          </ac:picMkLst>
        </pc:picChg>
        <pc:picChg chg="del">
          <ac:chgData name="Don Lauer" userId="c6c0ab68d164520b" providerId="LiveId" clId="{1058A836-146F-46B2-96F2-997FB486D83C}" dt="2023-12-24T18:09:46.948" v="514" actId="478"/>
          <ac:picMkLst>
            <pc:docMk/>
            <pc:sldMk cId="1184757521" sldId="266"/>
            <ac:picMk id="19" creationId="{68119A2A-D5C4-B4E1-9FFC-85D0007A5FD3}"/>
          </ac:picMkLst>
        </pc:picChg>
        <pc:picChg chg="del">
          <ac:chgData name="Don Lauer" userId="c6c0ab68d164520b" providerId="LiveId" clId="{1058A836-146F-46B2-96F2-997FB486D83C}" dt="2023-12-24T18:09:44.798" v="513" actId="478"/>
          <ac:picMkLst>
            <pc:docMk/>
            <pc:sldMk cId="1184757521" sldId="266"/>
            <ac:picMk id="21" creationId="{DC762048-FF94-B3D5-81C8-9FF5A8992000}"/>
          </ac:picMkLst>
        </pc:picChg>
        <pc:picChg chg="del">
          <ac:chgData name="Don Lauer" userId="c6c0ab68d164520b" providerId="LiveId" clId="{1058A836-146F-46B2-96F2-997FB486D83C}" dt="2023-12-24T18:09:41.057" v="512" actId="478"/>
          <ac:picMkLst>
            <pc:docMk/>
            <pc:sldMk cId="1184757521" sldId="266"/>
            <ac:picMk id="23" creationId="{3F30D051-D0E5-79DA-4EBC-8B9D6F4D4BFE}"/>
          </ac:picMkLst>
        </pc:picChg>
        <pc:picChg chg="del">
          <ac:chgData name="Don Lauer" userId="c6c0ab68d164520b" providerId="LiveId" clId="{1058A836-146F-46B2-96F2-997FB486D83C}" dt="2023-12-24T18:09:39.165" v="511" actId="478"/>
          <ac:picMkLst>
            <pc:docMk/>
            <pc:sldMk cId="1184757521" sldId="266"/>
            <ac:picMk id="25" creationId="{356978D8-CC6A-1811-89E0-8E0A2F3C2D17}"/>
          </ac:picMkLst>
        </pc:picChg>
        <pc:picChg chg="mod ord">
          <ac:chgData name="Don Lauer" userId="c6c0ab68d164520b" providerId="LiveId" clId="{1058A836-146F-46B2-96F2-997FB486D83C}" dt="2023-12-24T18:11:59.663" v="535" actId="14100"/>
          <ac:picMkLst>
            <pc:docMk/>
            <pc:sldMk cId="1184757521" sldId="266"/>
            <ac:picMk id="27" creationId="{70EAA78E-C474-2441-E642-2D50555A8987}"/>
          </ac:picMkLst>
        </pc:picChg>
        <pc:picChg chg="mod">
          <ac:chgData name="Don Lauer" userId="c6c0ab68d164520b" providerId="LiveId" clId="{1058A836-146F-46B2-96F2-997FB486D83C}" dt="2023-12-24T18:12:05.647" v="536" actId="1076"/>
          <ac:picMkLst>
            <pc:docMk/>
            <pc:sldMk cId="1184757521" sldId="266"/>
            <ac:picMk id="29" creationId="{4FD96CD7-A1F3-A709-E56B-D9A245CEBE46}"/>
          </ac:picMkLst>
        </pc:picChg>
      </pc:sldChg>
      <pc:sldChg chg="addSp delSp modSp add mod setBg modAnim">
        <pc:chgData name="Don Lauer" userId="c6c0ab68d164520b" providerId="LiveId" clId="{1058A836-146F-46B2-96F2-997FB486D83C}" dt="2023-12-24T21:04:49.935" v="785" actId="1076"/>
        <pc:sldMkLst>
          <pc:docMk/>
          <pc:sldMk cId="1404332659" sldId="267"/>
        </pc:sldMkLst>
        <pc:spChg chg="mod">
          <ac:chgData name="Don Lauer" userId="c6c0ab68d164520b" providerId="LiveId" clId="{1058A836-146F-46B2-96F2-997FB486D83C}" dt="2023-12-24T18:30:58.025" v="707" actId="207"/>
          <ac:spMkLst>
            <pc:docMk/>
            <pc:sldMk cId="1404332659" sldId="267"/>
            <ac:spMk id="2" creationId="{BFAE86A0-73B0-E236-E695-C8C65F921858}"/>
          </ac:spMkLst>
        </pc:spChg>
        <pc:picChg chg="add mod">
          <ac:chgData name="Don Lauer" userId="c6c0ab68d164520b" providerId="LiveId" clId="{1058A836-146F-46B2-96F2-997FB486D83C}" dt="2023-12-24T18:20:09.594" v="659" actId="1037"/>
          <ac:picMkLst>
            <pc:docMk/>
            <pc:sldMk cId="1404332659" sldId="267"/>
            <ac:picMk id="4" creationId="{3CD38D31-DDE1-8648-BAF2-BF1E7A6D967D}"/>
          </ac:picMkLst>
        </pc:picChg>
        <pc:picChg chg="mod">
          <ac:chgData name="Don Lauer" userId="c6c0ab68d164520b" providerId="LiveId" clId="{1058A836-146F-46B2-96F2-997FB486D83C}" dt="2023-12-24T18:17:49.385" v="639" actId="1076"/>
          <ac:picMkLst>
            <pc:docMk/>
            <pc:sldMk cId="1404332659" sldId="267"/>
            <ac:picMk id="5" creationId="{985FB0DE-BC66-670F-4C41-D435906AA272}"/>
          </ac:picMkLst>
        </pc:picChg>
        <pc:picChg chg="mod">
          <ac:chgData name="Don Lauer" userId="c6c0ab68d164520b" providerId="LiveId" clId="{1058A836-146F-46B2-96F2-997FB486D83C}" dt="2023-12-24T18:17:49.385" v="639" actId="1076"/>
          <ac:picMkLst>
            <pc:docMk/>
            <pc:sldMk cId="1404332659" sldId="267"/>
            <ac:picMk id="7" creationId="{98840AED-9666-0986-E969-92179BA04806}"/>
          </ac:picMkLst>
        </pc:picChg>
        <pc:picChg chg="add del mod">
          <ac:chgData name="Don Lauer" userId="c6c0ab68d164520b" providerId="LiveId" clId="{1058A836-146F-46B2-96F2-997FB486D83C}" dt="2023-12-24T18:43:03.862" v="712" actId="21"/>
          <ac:picMkLst>
            <pc:docMk/>
            <pc:sldMk cId="1404332659" sldId="267"/>
            <ac:picMk id="8" creationId="{63F4C3E0-DDC4-BC06-B9D2-D4D7E922F6B9}"/>
          </ac:picMkLst>
        </pc:picChg>
        <pc:picChg chg="del mod">
          <ac:chgData name="Don Lauer" userId="c6c0ab68d164520b" providerId="LiveId" clId="{1058A836-146F-46B2-96F2-997FB486D83C}" dt="2023-12-24T18:16:36.151" v="630" actId="478"/>
          <ac:picMkLst>
            <pc:docMk/>
            <pc:sldMk cId="1404332659" sldId="267"/>
            <ac:picMk id="9" creationId="{9945B9A5-6637-AF86-9700-EDF8310915B4}"/>
          </ac:picMkLst>
        </pc:picChg>
        <pc:picChg chg="add mod">
          <ac:chgData name="Don Lauer" userId="c6c0ab68d164520b" providerId="LiveId" clId="{1058A836-146F-46B2-96F2-997FB486D83C}" dt="2023-12-24T21:04:49.935" v="785" actId="1076"/>
          <ac:picMkLst>
            <pc:docMk/>
            <pc:sldMk cId="1404332659" sldId="267"/>
            <ac:picMk id="11" creationId="{144D8EFA-9D98-5E77-3456-ABF0E5C81792}"/>
          </ac:picMkLst>
        </pc:picChg>
        <pc:picChg chg="mod">
          <ac:chgData name="Don Lauer" userId="c6c0ab68d164520b" providerId="LiveId" clId="{1058A836-146F-46B2-96F2-997FB486D83C}" dt="2023-12-24T18:16:11.039" v="624" actId="14100"/>
          <ac:picMkLst>
            <pc:docMk/>
            <pc:sldMk cId="1404332659" sldId="267"/>
            <ac:picMk id="15" creationId="{02A93A6D-E113-B829-1A68-2A9BCA025CEE}"/>
          </ac:picMkLst>
        </pc:picChg>
        <pc:picChg chg="del">
          <ac:chgData name="Don Lauer" userId="c6c0ab68d164520b" providerId="LiveId" clId="{1058A836-146F-46B2-96F2-997FB486D83C}" dt="2023-12-24T18:15:36.861" v="603" actId="478"/>
          <ac:picMkLst>
            <pc:docMk/>
            <pc:sldMk cId="1404332659" sldId="267"/>
            <ac:picMk id="19" creationId="{68119A2A-D5C4-B4E1-9FFC-85D0007A5FD3}"/>
          </ac:picMkLst>
        </pc:picChg>
        <pc:picChg chg="del">
          <ac:chgData name="Don Lauer" userId="c6c0ab68d164520b" providerId="LiveId" clId="{1058A836-146F-46B2-96F2-997FB486D83C}" dt="2023-12-24T18:15:40.141" v="604" actId="478"/>
          <ac:picMkLst>
            <pc:docMk/>
            <pc:sldMk cId="1404332659" sldId="267"/>
            <ac:picMk id="21" creationId="{DC762048-FF94-B3D5-81C8-9FF5A8992000}"/>
          </ac:picMkLst>
        </pc:picChg>
        <pc:picChg chg="del">
          <ac:chgData name="Don Lauer" userId="c6c0ab68d164520b" providerId="LiveId" clId="{1058A836-146F-46B2-96F2-997FB486D83C}" dt="2023-12-24T18:15:43.041" v="605" actId="478"/>
          <ac:picMkLst>
            <pc:docMk/>
            <pc:sldMk cId="1404332659" sldId="267"/>
            <ac:picMk id="23" creationId="{3F30D051-D0E5-79DA-4EBC-8B9D6F4D4BFE}"/>
          </ac:picMkLst>
        </pc:picChg>
        <pc:picChg chg="del">
          <ac:chgData name="Don Lauer" userId="c6c0ab68d164520b" providerId="LiveId" clId="{1058A836-146F-46B2-96F2-997FB486D83C}" dt="2023-12-24T18:15:45.735" v="606" actId="478"/>
          <ac:picMkLst>
            <pc:docMk/>
            <pc:sldMk cId="1404332659" sldId="267"/>
            <ac:picMk id="25" creationId="{356978D8-CC6A-1811-89E0-8E0A2F3C2D17}"/>
          </ac:picMkLst>
        </pc:picChg>
      </pc:sldChg>
      <pc:sldChg chg="addSp delSp modSp new mod ord setBg modAnim setClrOvrMap">
        <pc:chgData name="Don Lauer" userId="c6c0ab68d164520b" providerId="LiveId" clId="{1058A836-146F-46B2-96F2-997FB486D83C}" dt="2023-12-24T19:00:50.179" v="776"/>
        <pc:sldMkLst>
          <pc:docMk/>
          <pc:sldMk cId="3805241949" sldId="268"/>
        </pc:sldMkLst>
        <pc:spChg chg="del">
          <ac:chgData name="Don Lauer" userId="c6c0ab68d164520b" providerId="LiveId" clId="{1058A836-146F-46B2-96F2-997FB486D83C}" dt="2023-12-24T18:43:11.806" v="713" actId="478"/>
          <ac:spMkLst>
            <pc:docMk/>
            <pc:sldMk cId="3805241949" sldId="268"/>
            <ac:spMk id="2" creationId="{A5527A4E-253E-334D-7C30-C9ACABAE4E1B}"/>
          </ac:spMkLst>
        </pc:spChg>
        <pc:spChg chg="add del">
          <ac:chgData name="Don Lauer" userId="c6c0ab68d164520b" providerId="LiveId" clId="{1058A836-146F-46B2-96F2-997FB486D83C}" dt="2023-12-24T18:44:51.957" v="724" actId="931"/>
          <ac:spMkLst>
            <pc:docMk/>
            <pc:sldMk cId="3805241949" sldId="268"/>
            <ac:spMk id="3" creationId="{059E665C-62CE-696F-52F3-9C850C15969E}"/>
          </ac:spMkLst>
        </pc:spChg>
        <pc:spChg chg="add del">
          <ac:chgData name="Don Lauer" userId="c6c0ab68d164520b" providerId="LiveId" clId="{1058A836-146F-46B2-96F2-997FB486D83C}" dt="2023-12-24T18:43:53.767" v="720" actId="26606"/>
          <ac:spMkLst>
            <pc:docMk/>
            <pc:sldMk cId="3805241949" sldId="268"/>
            <ac:spMk id="11" creationId="{D4974D33-8DC5-464E-8C6D-BE58F0669C17}"/>
          </ac:spMkLst>
        </pc:spChg>
        <pc:spChg chg="add del">
          <ac:chgData name="Don Lauer" userId="c6c0ab68d164520b" providerId="LiveId" clId="{1058A836-146F-46B2-96F2-997FB486D83C}" dt="2023-12-24T18:43:53.767" v="720" actId="26606"/>
          <ac:spMkLst>
            <pc:docMk/>
            <pc:sldMk cId="3805241949" sldId="268"/>
            <ac:spMk id="19" creationId="{F13C74B1-5B17-4795-BED0-7140497B445A}"/>
          </ac:spMkLst>
        </pc:spChg>
        <pc:spChg chg="add del">
          <ac:chgData name="Don Lauer" userId="c6c0ab68d164520b" providerId="LiveId" clId="{1058A836-146F-46B2-96F2-997FB486D83C}" dt="2023-12-24T18:43:53.767" v="720" actId="26606"/>
          <ac:spMkLst>
            <pc:docMk/>
            <pc:sldMk cId="3805241949" sldId="268"/>
            <ac:spMk id="20" creationId="{059E665C-62CE-696F-52F3-9C850C15969E}"/>
          </ac:spMkLst>
        </pc:spChg>
        <pc:spChg chg="add del">
          <ac:chgData name="Don Lauer" userId="c6c0ab68d164520b" providerId="LiveId" clId="{1058A836-146F-46B2-96F2-997FB486D83C}" dt="2023-12-24T18:44:07.662" v="722" actId="26606"/>
          <ac:spMkLst>
            <pc:docMk/>
            <pc:sldMk cId="3805241949" sldId="268"/>
            <ac:spMk id="22" creationId="{9228552E-C8B1-4A80-8448-0787CE0FC704}"/>
          </ac:spMkLst>
        </pc:spChg>
        <pc:spChg chg="add del">
          <ac:chgData name="Don Lauer" userId="c6c0ab68d164520b" providerId="LiveId" clId="{1058A836-146F-46B2-96F2-997FB486D83C}" dt="2023-12-24T18:44:07.662" v="722" actId="26606"/>
          <ac:spMkLst>
            <pc:docMk/>
            <pc:sldMk cId="3805241949" sldId="268"/>
            <ac:spMk id="23" creationId="{059E665C-62CE-696F-52F3-9C850C15969E}"/>
          </ac:spMkLst>
        </pc:spChg>
        <pc:spChg chg="add del mod">
          <ac:chgData name="Don Lauer" userId="c6c0ab68d164520b" providerId="LiveId" clId="{1058A836-146F-46B2-96F2-997FB486D83C}" dt="2023-12-24T18:46:10.402" v="745" actId="478"/>
          <ac:spMkLst>
            <pc:docMk/>
            <pc:sldMk cId="3805241949" sldId="268"/>
            <ac:spMk id="25" creationId="{507EF8D6-2F5E-2990-B47A-608CA5EE1B71}"/>
          </ac:spMkLst>
        </pc:spChg>
        <pc:grpChg chg="add del">
          <ac:chgData name="Don Lauer" userId="c6c0ab68d164520b" providerId="LiveId" clId="{1058A836-146F-46B2-96F2-997FB486D83C}" dt="2023-12-24T18:43:38.342" v="718" actId="26606"/>
          <ac:grpSpMkLst>
            <pc:docMk/>
            <pc:sldMk cId="3805241949" sldId="268"/>
            <ac:grpSpMk id="9" creationId="{63737881-458F-40AD-B72B-B57D267DC423}"/>
          </ac:grpSpMkLst>
        </pc:grpChg>
        <pc:picChg chg="add mod">
          <ac:chgData name="Don Lauer" userId="c6c0ab68d164520b" providerId="LiveId" clId="{1058A836-146F-46B2-96F2-997FB486D83C}" dt="2023-12-24T18:48:22.308" v="763" actId="1076"/>
          <ac:picMkLst>
            <pc:docMk/>
            <pc:sldMk cId="3805241949" sldId="268"/>
            <ac:picMk id="4" creationId="{C1F6EE69-92E8-EE3A-E187-17A455B26537}"/>
          </ac:picMkLst>
        </pc:picChg>
        <pc:picChg chg="add del mod">
          <ac:chgData name="Don Lauer" userId="c6c0ab68d164520b" providerId="LiveId" clId="{1058A836-146F-46B2-96F2-997FB486D83C}" dt="2023-12-24T18:46:05.848" v="744" actId="478"/>
          <ac:picMkLst>
            <pc:docMk/>
            <pc:sldMk cId="3805241949" sldId="268"/>
            <ac:picMk id="6" creationId="{292630C9-530D-4F5C-EEFA-28991173DCE3}"/>
          </ac:picMkLst>
        </pc:picChg>
        <pc:picChg chg="add mod">
          <ac:chgData name="Don Lauer" userId="c6c0ab68d164520b" providerId="LiveId" clId="{1058A836-146F-46B2-96F2-997FB486D83C}" dt="2023-12-24T18:48:02.050" v="760" actId="14100"/>
          <ac:picMkLst>
            <pc:docMk/>
            <pc:sldMk cId="3805241949" sldId="268"/>
            <ac:picMk id="8" creationId="{D5A1AE5D-3027-6713-5619-70A06BA5C5CC}"/>
          </ac:picMkLst>
        </pc:picChg>
        <pc:picChg chg="add del mod">
          <ac:chgData name="Don Lauer" userId="c6c0ab68d164520b" providerId="LiveId" clId="{1058A836-146F-46B2-96F2-997FB486D83C}" dt="2023-12-24T18:45:13.700" v="735" actId="478"/>
          <ac:picMkLst>
            <pc:docMk/>
            <pc:sldMk cId="3805241949" sldId="268"/>
            <ac:picMk id="21" creationId="{CEBBAF6A-F2AB-C457-3BA8-A14A636EEB70}"/>
          </ac:picMkLst>
        </pc:picChg>
        <pc:picChg chg="add mod">
          <ac:chgData name="Don Lauer" userId="c6c0ab68d164520b" providerId="LiveId" clId="{1058A836-146F-46B2-96F2-997FB486D83C}" dt="2023-12-24T18:48:18.073" v="762" actId="1076"/>
          <ac:picMkLst>
            <pc:docMk/>
            <pc:sldMk cId="3805241949" sldId="268"/>
            <ac:picMk id="27" creationId="{69140D64-9A8A-6AC2-4A7E-080ACC4F4DA2}"/>
          </ac:picMkLst>
        </pc:picChg>
        <pc:picChg chg="add mod">
          <ac:chgData name="Don Lauer" userId="c6c0ab68d164520b" providerId="LiveId" clId="{1058A836-146F-46B2-96F2-997FB486D83C}" dt="2023-12-24T18:48:08.731" v="761" actId="1076"/>
          <ac:picMkLst>
            <pc:docMk/>
            <pc:sldMk cId="3805241949" sldId="268"/>
            <ac:picMk id="29" creationId="{FE2B872E-3C14-F85F-626C-E83AC62D9F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FD90-26B7-2C38-E281-298D9DF74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F5701-F4D7-E2EF-C400-92E9D0824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E6953-7554-7C06-1F06-D840B4E9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C3F-468D-452D-8C05-583D046D06E4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4BFB4-3C3B-2A09-E34E-73198EA9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EEE6-8A94-8D0E-0D37-E67A01DF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491-6224-423C-8B4C-2C1245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0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37C8A-A0CC-C23C-E642-B46010B9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BB91B-D9E3-68B6-79FD-B560767F9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60F8A-9BE8-63CE-579E-9AE6033B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C3F-468D-452D-8C05-583D046D06E4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C0169-2F4C-94AE-E485-CB102044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B55A8-E952-92CE-812E-A53BDA55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491-6224-423C-8B4C-2C1245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3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1FEFC2-F0E2-0B9E-089C-B42886B05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CE82E-2678-1A8B-6D38-9AC1296BA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7FF55-00AF-DB5F-861A-05133FAC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C3F-468D-452D-8C05-583D046D06E4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A73B6-FABB-8D14-D8A9-38F7D957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B086A-1726-5CE6-B75C-47CA3CB0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491-6224-423C-8B4C-2C1245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7D32-FCA0-329D-C26A-6DEB408E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757D8-C545-DBAD-259E-F640A1B02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5B67A-46B1-B583-8C36-6BEB4E06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C3F-468D-452D-8C05-583D046D06E4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71073-A739-EB06-7305-C340355C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63EA1-4269-B6D8-CD38-C1F75DBE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491-6224-423C-8B4C-2C1245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12A2-AEEC-4462-E6C0-A4FC404A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D68E9-EA06-151D-80F9-8F66C7DB9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BE1EB-3678-5E85-4B88-231FB70E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C3F-468D-452D-8C05-583D046D06E4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3DDBF-052D-246F-802B-475196DC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9AAE6-9958-EF8F-452D-1FABA624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491-6224-423C-8B4C-2C1245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8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D8F2-4DB5-F193-D6C3-C0E5DEC0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A647-BC06-1FEE-6B5A-3FD8A6C75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EF6BC-0847-48D7-41ED-B518162B4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E5430-F793-DDA3-8359-75B97FF27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C3F-468D-452D-8C05-583D046D06E4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4002A-BC47-2471-CDA8-358B76C3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3F12B-79CF-34E2-BAEA-6534D6ED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491-6224-423C-8B4C-2C1245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3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663F-3E8B-A524-2CCB-2FA370BD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8FF2-3BBB-B6AF-8924-214052C38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204F-F591-E2FA-EEB4-28A683F9C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DEBAB-F6AF-4EB8-DCE4-DB0F59B43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7E057-5D4D-D294-8DB3-0D8489DD2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ADD35-147A-E0A2-3F9F-B79F7D664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C3F-468D-452D-8C05-583D046D06E4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B2589D-361D-DD90-5C33-DA46E9B6D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DC8B49-D440-9E76-019E-F9368674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491-6224-423C-8B4C-2C1245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7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3B54-D3B3-C67F-BDE0-1DDB4A317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F8B53-90E3-83DD-A9E5-54062433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C3F-468D-452D-8C05-583D046D06E4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D9B54-9291-3BA1-0C92-D0DE1A92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A3721-42F0-B531-CCB9-73CC7C49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491-6224-423C-8B4C-2C1245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267301-6081-9070-B854-152E2FBA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C3F-468D-452D-8C05-583D046D06E4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2FA9F-D063-7A9B-D878-CD0182DF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4B550-A028-944C-0677-A36B7CEB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491-6224-423C-8B4C-2C1245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4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8DD2-AC3D-A983-D567-7060E546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11296-7CC8-B2D5-15B8-4376FC5F9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51DAF-C68A-75E3-3033-08FEF96C1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AE3AD-FCDD-F21C-1191-A0A29CD9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C3F-468D-452D-8C05-583D046D06E4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7ABD3-F035-82A2-0F5E-7314F7DA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9FFE4-C143-3498-B379-118492554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491-6224-423C-8B4C-2C1245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5467-354D-C0D3-D626-1D828F71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FD4D5-EA1E-C2A0-6E81-25D503928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B285A-CC6E-4CEC-99F3-57CC8F836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EAE64-B6D3-FBC1-1B67-92CFFE711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C3F-468D-452D-8C05-583D046D06E4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C3EE3-F43E-DB84-0E8E-8C728F21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90D2C-1235-AB91-5302-B0A219BD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491-6224-423C-8B4C-2C1245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7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73248B-AE17-3A52-7854-9E8F8E9D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C0E1B-9DE7-6A56-EEB0-8DCAE5A1A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09C04-CD80-06D2-E63A-9A1416885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B6C3F-468D-452D-8C05-583D046D06E4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3E4D9-8953-B2B3-E62C-6B8D49438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42E09-4165-8423-76B3-AD25265F3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CA491-6224-423C-8B4C-2C124509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CF237F-293A-EE26-4D34-0A9D403A1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44E0EF-384B-1BFF-732E-39ACD80D6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  <a:latin typeface="Source Sans Pro" panose="020B0503030403020204" pitchFamily="34" charset="0"/>
                <a:ea typeface="Source Sans Pro" panose="020B0503030403020204" pitchFamily="34" charset="0"/>
              </a:rPr>
              <a:t>SWEET MELISSA</a:t>
            </a:r>
            <a:endParaRPr lang="en-US" sz="1150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509E6-947C-E31D-BA00-8C862EB3E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SDXL 1.0+&lt;lora:MELISSA:1.0&gt;</a:t>
            </a:r>
          </a:p>
        </p:txBody>
      </p:sp>
    </p:spTree>
    <p:extLst>
      <p:ext uri="{BB962C8B-B14F-4D97-AF65-F5344CB8AC3E}">
        <p14:creationId xmlns:p14="http://schemas.microsoft.com/office/powerpoint/2010/main" val="369185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Document 2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F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erson with blonde curly hair wearing glasses&#10;&#10;Description automatically generated">
            <a:extLst>
              <a:ext uri="{FF2B5EF4-FFF2-40B4-BE49-F238E27FC236}">
                <a16:creationId xmlns:a16="http://schemas.microsoft.com/office/drawing/2014/main" id="{68119A2A-D5C4-B4E1-9FFC-85D0007A5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639763"/>
            <a:ext cx="2859088" cy="3697288"/>
          </a:xfrm>
          <a:prstGeom prst="rect">
            <a:avLst/>
          </a:prstGeom>
        </p:spPr>
      </p:pic>
      <p:pic>
        <p:nvPicPr>
          <p:cNvPr id="21" name="Picture 20" descr="A person with long curly hair wearing glasses&#10;&#10;Description automatically generated">
            <a:extLst>
              <a:ext uri="{FF2B5EF4-FFF2-40B4-BE49-F238E27FC236}">
                <a16:creationId xmlns:a16="http://schemas.microsoft.com/office/drawing/2014/main" id="{DC762048-FF94-B3D5-81C8-9FF5A8992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4405313"/>
            <a:ext cx="1395413" cy="1812925"/>
          </a:xfrm>
          <a:prstGeom prst="rect">
            <a:avLst/>
          </a:prstGeom>
        </p:spPr>
      </p:pic>
      <p:pic>
        <p:nvPicPr>
          <p:cNvPr id="23" name="Picture 22" descr="A person with curly blonde hair wearing glasses&#10;&#10;Description automatically generated">
            <a:extLst>
              <a:ext uri="{FF2B5EF4-FFF2-40B4-BE49-F238E27FC236}">
                <a16:creationId xmlns:a16="http://schemas.microsoft.com/office/drawing/2014/main" id="{3F30D051-D0E5-79DA-4EBC-8B9D6F4D4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4405313"/>
            <a:ext cx="1395413" cy="1812925"/>
          </a:xfrm>
          <a:prstGeom prst="rect">
            <a:avLst/>
          </a:prstGeom>
        </p:spPr>
      </p:pic>
      <p:pic>
        <p:nvPicPr>
          <p:cNvPr id="25" name="Picture 2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356978D8-CC6A-1811-89E0-8E0A2F3C2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639763"/>
            <a:ext cx="4324350" cy="5578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E86A0-73B0-E236-E695-C8C65F92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Our grown children</a:t>
            </a:r>
          </a:p>
        </p:txBody>
      </p:sp>
    </p:spTree>
    <p:extLst>
      <p:ext uri="{BB962C8B-B14F-4D97-AF65-F5344CB8AC3E}">
        <p14:creationId xmlns:p14="http://schemas.microsoft.com/office/powerpoint/2010/main" val="93893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erson with curly hair wearing glasses&#10;&#10;Description automatically generated">
            <a:extLst>
              <a:ext uri="{FF2B5EF4-FFF2-40B4-BE49-F238E27FC236}">
                <a16:creationId xmlns:a16="http://schemas.microsoft.com/office/drawing/2014/main" id="{70EAA78E-C474-2441-E642-2D50555A8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7252" cy="6875038"/>
          </a:xfrm>
          <a:prstGeom prst="rect">
            <a:avLst/>
          </a:prstGeom>
        </p:spPr>
      </p:pic>
      <p:pic>
        <p:nvPicPr>
          <p:cNvPr id="29" name="Picture 28" descr="A person covered in mud&#10;&#10;Description automatically generated">
            <a:extLst>
              <a:ext uri="{FF2B5EF4-FFF2-40B4-BE49-F238E27FC236}">
                <a16:creationId xmlns:a16="http://schemas.microsoft.com/office/drawing/2014/main" id="{4FD96CD7-A1F3-A709-E56B-D9A245CEB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04" y="2141938"/>
            <a:ext cx="3738463" cy="2907693"/>
          </a:xfrm>
          <a:prstGeom prst="rect">
            <a:avLst/>
          </a:prstGeom>
        </p:spPr>
      </p:pic>
      <p:pic>
        <p:nvPicPr>
          <p:cNvPr id="17" name="Picture 16" descr="A person with long curly hair wearing a black cape and glasses&#10;&#10;Description automatically generated">
            <a:extLst>
              <a:ext uri="{FF2B5EF4-FFF2-40B4-BE49-F238E27FC236}">
                <a16:creationId xmlns:a16="http://schemas.microsoft.com/office/drawing/2014/main" id="{E265543A-DFD4-9EEA-5ADC-FFBD09507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62" y="2800397"/>
            <a:ext cx="2717512" cy="349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5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in a box&#10;&#10;Description automatically generated">
            <a:extLst>
              <a:ext uri="{FF2B5EF4-FFF2-40B4-BE49-F238E27FC236}">
                <a16:creationId xmlns:a16="http://schemas.microsoft.com/office/drawing/2014/main" id="{C1F6EE69-92E8-EE3A-E187-17A455B26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91" y="4164494"/>
            <a:ext cx="1731617" cy="2226365"/>
          </a:xfrm>
          <a:prstGeom prst="rect">
            <a:avLst/>
          </a:prstGeom>
        </p:spPr>
      </p:pic>
      <p:pic>
        <p:nvPicPr>
          <p:cNvPr id="8" name="Picture 7" descr="A statue of a person&#10;&#10;Description automatically generated">
            <a:extLst>
              <a:ext uri="{FF2B5EF4-FFF2-40B4-BE49-F238E27FC236}">
                <a16:creationId xmlns:a16="http://schemas.microsoft.com/office/drawing/2014/main" id="{D5A1AE5D-3027-6713-5619-70A06BA5C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2" y="475235"/>
            <a:ext cx="3042237" cy="3911447"/>
          </a:xfrm>
          <a:prstGeom prst="rect">
            <a:avLst/>
          </a:prstGeom>
        </p:spPr>
      </p:pic>
      <p:pic>
        <p:nvPicPr>
          <p:cNvPr id="27" name="Picture 26" descr="A person with curly hair hiding behind bushes&#10;&#10;Description automatically generated">
            <a:extLst>
              <a:ext uri="{FF2B5EF4-FFF2-40B4-BE49-F238E27FC236}">
                <a16:creationId xmlns:a16="http://schemas.microsoft.com/office/drawing/2014/main" id="{69140D64-9A8A-6AC2-4A7E-080ACC4F4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52" y="1371599"/>
            <a:ext cx="3348067" cy="2604052"/>
          </a:xfrm>
          <a:prstGeom prst="rect">
            <a:avLst/>
          </a:prstGeom>
        </p:spPr>
      </p:pic>
      <p:pic>
        <p:nvPicPr>
          <p:cNvPr id="29" name="Picture 28" descr="A person with curly hair wearing glasses&#10;&#10;Description automatically generated">
            <a:extLst>
              <a:ext uri="{FF2B5EF4-FFF2-40B4-BE49-F238E27FC236}">
                <a16:creationId xmlns:a16="http://schemas.microsoft.com/office/drawing/2014/main" id="{FE2B872E-3C14-F85F-626C-E83AC62D9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42" y="3429000"/>
            <a:ext cx="3322510" cy="25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86A0-73B0-E236-E695-C8C65F92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174" y="1325553"/>
            <a:ext cx="10168956" cy="10499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Brush Script MT" panose="020F0502020204030204" pitchFamily="66" charset="0"/>
              </a:rPr>
              <a:t>Merry Christmas</a:t>
            </a:r>
          </a:p>
        </p:txBody>
      </p:sp>
      <p:pic>
        <p:nvPicPr>
          <p:cNvPr id="5" name="Content Placeholder 4" descr="A person in a garment&#10;&#10;Description automatically generated">
            <a:extLst>
              <a:ext uri="{FF2B5EF4-FFF2-40B4-BE49-F238E27FC236}">
                <a16:creationId xmlns:a16="http://schemas.microsoft.com/office/drawing/2014/main" id="{985FB0DE-BC66-670F-4C41-D435906AA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61" y="3507757"/>
            <a:ext cx="2118727" cy="2724078"/>
          </a:xfrm>
        </p:spPr>
      </p:pic>
      <p:pic>
        <p:nvPicPr>
          <p:cNvPr id="7" name="Picture 6" descr="A cartoon of a person with curly hair&#10;&#10;Description automatically generated">
            <a:extLst>
              <a:ext uri="{FF2B5EF4-FFF2-40B4-BE49-F238E27FC236}">
                <a16:creationId xmlns:a16="http://schemas.microsoft.com/office/drawing/2014/main" id="{98840AED-9666-0986-E969-92179BA04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61" y="630638"/>
            <a:ext cx="2118728" cy="2724079"/>
          </a:xfrm>
          <a:prstGeom prst="rect">
            <a:avLst/>
          </a:prstGeom>
        </p:spPr>
      </p:pic>
      <p:pic>
        <p:nvPicPr>
          <p:cNvPr id="15" name="Picture 14" descr="A cartoon of a person in front of a christmas tree&#10;&#10;Description automatically generated">
            <a:extLst>
              <a:ext uri="{FF2B5EF4-FFF2-40B4-BE49-F238E27FC236}">
                <a16:creationId xmlns:a16="http://schemas.microsoft.com/office/drawing/2014/main" id="{02A93A6D-E113-B829-1A68-2A9BCA025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2" y="386114"/>
            <a:ext cx="4685819" cy="6024625"/>
          </a:xfrm>
          <a:prstGeom prst="rect">
            <a:avLst/>
          </a:prstGeom>
        </p:spPr>
      </p:pic>
      <p:pic>
        <p:nvPicPr>
          <p:cNvPr id="4" name="Picture 3" descr="A person with blonde hair holding a black cat&#10;&#10;Description automatically generated">
            <a:extLst>
              <a:ext uri="{FF2B5EF4-FFF2-40B4-BE49-F238E27FC236}">
                <a16:creationId xmlns:a16="http://schemas.microsoft.com/office/drawing/2014/main" id="{3CD38D31-DDE1-8648-BAF2-BF1E7A6D96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164" y="4651513"/>
            <a:ext cx="1081273" cy="1580322"/>
          </a:xfrm>
          <a:prstGeom prst="rect">
            <a:avLst/>
          </a:prstGeom>
        </p:spPr>
      </p:pic>
      <p:pic>
        <p:nvPicPr>
          <p:cNvPr id="11" name="Picture 10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144D8EFA-9D98-5E77-3456-ABF0E5C817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056" y="2306610"/>
            <a:ext cx="2096213" cy="209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erson in a blue dress&#10;&#10;Description automatically generated">
            <a:extLst>
              <a:ext uri="{FF2B5EF4-FFF2-40B4-BE49-F238E27FC236}">
                <a16:creationId xmlns:a16="http://schemas.microsoft.com/office/drawing/2014/main" id="{6D64D5E4-37DE-B3C6-DD2D-3F6718255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"/>
          <a:stretch/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07A4CE-5ACE-26EA-A67B-4F8A09552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575" y="690424"/>
            <a:ext cx="3943425" cy="583601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badi Extra Light" panose="020B0204020104020204" pitchFamily="34" charset="0"/>
              </a:rPr>
              <a:t>Crossroads, seem to come and go, yeah</a:t>
            </a:r>
            <a:br>
              <a:rPr lang="en-US" sz="1600" dirty="0">
                <a:solidFill>
                  <a:schemeClr val="bg1"/>
                </a:solidFill>
                <a:latin typeface="Abadi Extra Light" panose="020B0204020104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badi Extra Light" panose="020B0204020104020204" pitchFamily="34" charset="0"/>
              </a:rPr>
              <a:t>The gypsy flies from coast to coast</a:t>
            </a:r>
            <a:br>
              <a:rPr lang="en-US" sz="1600" dirty="0">
                <a:solidFill>
                  <a:schemeClr val="bg1"/>
                </a:solidFill>
                <a:latin typeface="Abadi Extra Light" panose="020B0204020104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badi Extra Light" panose="020B0204020104020204" pitchFamily="34" charset="0"/>
              </a:rPr>
              <a:t>Knowing many, loving none</a:t>
            </a:r>
            <a:br>
              <a:rPr lang="en-US" sz="1600" dirty="0">
                <a:solidFill>
                  <a:schemeClr val="bg1"/>
                </a:solidFill>
                <a:latin typeface="Abadi Extra Light" panose="020B0204020104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badi Extra Light" panose="020B0204020104020204" pitchFamily="34" charset="0"/>
              </a:rPr>
              <a:t>Bearing sorrow, having fun</a:t>
            </a:r>
            <a:br>
              <a:rPr lang="en-US" sz="1600" dirty="0">
                <a:solidFill>
                  <a:schemeClr val="bg1"/>
                </a:solidFill>
                <a:latin typeface="Abadi Extra Light" panose="020B0204020104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badi Extra Light" panose="020B0204020104020204" pitchFamily="34" charset="0"/>
              </a:rPr>
              <a:t>But, back home he'll always run</a:t>
            </a:r>
            <a:br>
              <a:rPr lang="en-US" sz="1600" dirty="0">
                <a:solidFill>
                  <a:schemeClr val="bg1"/>
                </a:solidFill>
                <a:latin typeface="Abadi Extra Light" panose="020B0204020104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badi Extra Light" panose="020B0204020104020204" pitchFamily="34" charset="0"/>
              </a:rPr>
              <a:t>To sweet Melissa</a:t>
            </a:r>
          </a:p>
        </p:txBody>
      </p:sp>
      <p:pic>
        <p:nvPicPr>
          <p:cNvPr id="7" name="Picture 6" descr="A collage of a person with curly hair&#10;&#10;Description automatically generated">
            <a:extLst>
              <a:ext uri="{FF2B5EF4-FFF2-40B4-BE49-F238E27FC236}">
                <a16:creationId xmlns:a16="http://schemas.microsoft.com/office/drawing/2014/main" id="{D41EB705-1A5D-3F55-ACD0-C0E936A38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310" y="2067338"/>
            <a:ext cx="3184316" cy="4094121"/>
          </a:xfrm>
          <a:prstGeom prst="rect">
            <a:avLst/>
          </a:prstGeom>
        </p:spPr>
      </p:pic>
      <p:pic>
        <p:nvPicPr>
          <p:cNvPr id="10" name="Picture 9" descr="A person with curly hair wearing glasses&#10;&#10;Description automatically generated">
            <a:extLst>
              <a:ext uri="{FF2B5EF4-FFF2-40B4-BE49-F238E27FC236}">
                <a16:creationId xmlns:a16="http://schemas.microsoft.com/office/drawing/2014/main" id="{C51D6B19-37B2-F7AF-A56D-863752CFC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8" y="1702904"/>
            <a:ext cx="2660374" cy="26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7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DF0"/>
            </a:gs>
            <a:gs pos="100000">
              <a:srgbClr val="66FA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doll with blonde hair&#10;&#10;Description automatically generated">
            <a:extLst>
              <a:ext uri="{FF2B5EF4-FFF2-40B4-BE49-F238E27FC236}">
                <a16:creationId xmlns:a16="http://schemas.microsoft.com/office/drawing/2014/main" id="{BB9AEE3B-8794-DBEB-0567-1304776A8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764" y="3705969"/>
            <a:ext cx="3733210" cy="2903607"/>
          </a:xfrm>
          <a:prstGeom prst="rect">
            <a:avLst/>
          </a:prstGeom>
        </p:spPr>
      </p:pic>
      <p:pic>
        <p:nvPicPr>
          <p:cNvPr id="5" name="Content Placeholder 4" descr="A cartoon of a child with long curly hair and a wreath of leaves&#10;&#10;Description automatically generated">
            <a:extLst>
              <a:ext uri="{FF2B5EF4-FFF2-40B4-BE49-F238E27FC236}">
                <a16:creationId xmlns:a16="http://schemas.microsoft.com/office/drawing/2014/main" id="{087703AD-FC4A-BA86-C056-36584536A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05969"/>
            <a:ext cx="1951540" cy="1951540"/>
          </a:xfrm>
        </p:spPr>
      </p:pic>
      <p:pic>
        <p:nvPicPr>
          <p:cNvPr id="7" name="Picture 6" descr="A child with curly hair wearing glasses and a blue dress&#10;&#10;Description automatically generated">
            <a:extLst>
              <a:ext uri="{FF2B5EF4-FFF2-40B4-BE49-F238E27FC236}">
                <a16:creationId xmlns:a16="http://schemas.microsoft.com/office/drawing/2014/main" id="{F85540FB-B377-3432-B4A2-A3FFE2E2D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7328"/>
            <a:ext cx="2392255" cy="3075757"/>
          </a:xfrm>
          <a:prstGeom prst="rect">
            <a:avLst/>
          </a:prstGeom>
        </p:spPr>
      </p:pic>
      <p:pic>
        <p:nvPicPr>
          <p:cNvPr id="9" name="Picture 8" descr="A child with glasses and a wreath of flowers on her head&#10;&#10;Description automatically generated">
            <a:extLst>
              <a:ext uri="{FF2B5EF4-FFF2-40B4-BE49-F238E27FC236}">
                <a16:creationId xmlns:a16="http://schemas.microsoft.com/office/drawing/2014/main" id="{A2DC0FC3-9A68-BE7D-564E-97CF8D8933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08" y="1014828"/>
            <a:ext cx="2392255" cy="3075757"/>
          </a:xfrm>
          <a:prstGeom prst="rect">
            <a:avLst/>
          </a:prstGeom>
        </p:spPr>
      </p:pic>
      <p:pic>
        <p:nvPicPr>
          <p:cNvPr id="11" name="Picture 10" descr="A child with curly hair and a butterfly in her hair&#10;&#10;Description automatically generated">
            <a:extLst>
              <a:ext uri="{FF2B5EF4-FFF2-40B4-BE49-F238E27FC236}">
                <a16:creationId xmlns:a16="http://schemas.microsoft.com/office/drawing/2014/main" id="{9C11F795-A30F-3569-B3F5-E14C1D112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70" y="1021966"/>
            <a:ext cx="2392255" cy="3075757"/>
          </a:xfrm>
          <a:prstGeom prst="rect">
            <a:avLst/>
          </a:prstGeom>
        </p:spPr>
      </p:pic>
      <p:pic>
        <p:nvPicPr>
          <p:cNvPr id="13" name="Picture 12" descr="A cartoon of a child wearing a crown&#10;&#10;Description automatically generated">
            <a:extLst>
              <a:ext uri="{FF2B5EF4-FFF2-40B4-BE49-F238E27FC236}">
                <a16:creationId xmlns:a16="http://schemas.microsoft.com/office/drawing/2014/main" id="{382CD830-0041-1AAB-11E6-E18C104D3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3243"/>
            <a:ext cx="2392255" cy="3075757"/>
          </a:xfrm>
          <a:prstGeom prst="rect">
            <a:avLst/>
          </a:prstGeom>
        </p:spPr>
      </p:pic>
      <p:pic>
        <p:nvPicPr>
          <p:cNvPr id="17" name="Picture 16" descr="Close-up of a doll with curly hair&#10;&#10;Description automatically generated">
            <a:extLst>
              <a:ext uri="{FF2B5EF4-FFF2-40B4-BE49-F238E27FC236}">
                <a16:creationId xmlns:a16="http://schemas.microsoft.com/office/drawing/2014/main" id="{58D0AB92-9CAD-2614-720A-06884FCBD4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80" y="4342626"/>
            <a:ext cx="1763183" cy="2266950"/>
          </a:xfrm>
          <a:prstGeom prst="rect">
            <a:avLst/>
          </a:prstGeom>
        </p:spPr>
      </p:pic>
      <p:pic>
        <p:nvPicPr>
          <p:cNvPr id="19" name="Picture 18" descr="A child holding a cat&#10;&#10;Description automatically generated">
            <a:extLst>
              <a:ext uri="{FF2B5EF4-FFF2-40B4-BE49-F238E27FC236}">
                <a16:creationId xmlns:a16="http://schemas.microsoft.com/office/drawing/2014/main" id="{3144C470-5847-0CD6-C87C-A493CDA21A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301" y="4342626"/>
            <a:ext cx="2269732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ith long curly hair wearing glasses and a necklace&#10;&#10;Description automatically generated">
            <a:extLst>
              <a:ext uri="{FF2B5EF4-FFF2-40B4-BE49-F238E27FC236}">
                <a16:creationId xmlns:a16="http://schemas.microsoft.com/office/drawing/2014/main" id="{27A5AEB2-C463-3981-7567-48FA3FEB0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87" y="2060937"/>
            <a:ext cx="2182707" cy="2806337"/>
          </a:xfrm>
        </p:spPr>
      </p:pic>
      <p:pic>
        <p:nvPicPr>
          <p:cNvPr id="7" name="Picture 6" descr="A person with wings and flowers&#10;&#10;Description automatically generated">
            <a:extLst>
              <a:ext uri="{FF2B5EF4-FFF2-40B4-BE49-F238E27FC236}">
                <a16:creationId xmlns:a16="http://schemas.microsoft.com/office/drawing/2014/main" id="{F73A93A7-7C17-9383-066E-D33562207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5" y="3429000"/>
            <a:ext cx="2348383" cy="3019350"/>
          </a:xfrm>
          <a:prstGeom prst="rect">
            <a:avLst/>
          </a:prstGeom>
        </p:spPr>
      </p:pic>
      <p:pic>
        <p:nvPicPr>
          <p:cNvPr id="9" name="Picture 8" descr="A person with long curly hair and colorful wings&#10;&#10;Description automatically generated">
            <a:extLst>
              <a:ext uri="{FF2B5EF4-FFF2-40B4-BE49-F238E27FC236}">
                <a16:creationId xmlns:a16="http://schemas.microsoft.com/office/drawing/2014/main" id="{40BA0926-0F5D-D918-22D9-A342F241A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5" y="266775"/>
            <a:ext cx="2348383" cy="3019350"/>
          </a:xfrm>
          <a:prstGeom prst="rect">
            <a:avLst/>
          </a:prstGeom>
        </p:spPr>
      </p:pic>
      <p:pic>
        <p:nvPicPr>
          <p:cNvPr id="11" name="Picture 10" descr="A person wearing a pink dress and wings&#10;&#10;Description automatically generated">
            <a:extLst>
              <a:ext uri="{FF2B5EF4-FFF2-40B4-BE49-F238E27FC236}">
                <a16:creationId xmlns:a16="http://schemas.microsoft.com/office/drawing/2014/main" id="{1269B813-5ECD-4DCA-0EEA-551F4FF621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23" y="3429000"/>
            <a:ext cx="3019350" cy="3019350"/>
          </a:xfrm>
          <a:prstGeom prst="rect">
            <a:avLst/>
          </a:prstGeom>
        </p:spPr>
      </p:pic>
      <p:pic>
        <p:nvPicPr>
          <p:cNvPr id="13" name="Picture 12" descr="A person wearing a pink dress and a flower crown&#10;&#10;Description automatically generated">
            <a:extLst>
              <a:ext uri="{FF2B5EF4-FFF2-40B4-BE49-F238E27FC236}">
                <a16:creationId xmlns:a16="http://schemas.microsoft.com/office/drawing/2014/main" id="{A0139F8F-10DB-E658-EF9E-F53A4AA6A5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38" y="3495063"/>
            <a:ext cx="3019350" cy="30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7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garment&#10;&#10;Description automatically generated">
            <a:extLst>
              <a:ext uri="{FF2B5EF4-FFF2-40B4-BE49-F238E27FC236}">
                <a16:creationId xmlns:a16="http://schemas.microsoft.com/office/drawing/2014/main" id="{93C5B8DE-D0DD-0991-A8A3-9DF46B382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51" y="723657"/>
            <a:ext cx="2354654" cy="3027412"/>
          </a:xfrm>
        </p:spPr>
      </p:pic>
      <p:pic>
        <p:nvPicPr>
          <p:cNvPr id="7" name="Picture 6" descr="A cartoon of a person in a garment&#10;&#10;Description automatically generated">
            <a:extLst>
              <a:ext uri="{FF2B5EF4-FFF2-40B4-BE49-F238E27FC236}">
                <a16:creationId xmlns:a16="http://schemas.microsoft.com/office/drawing/2014/main" id="{C8964ADB-08D1-DA7A-16EC-F03BD6624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47" y="713660"/>
            <a:ext cx="2354653" cy="3027411"/>
          </a:xfrm>
          <a:prstGeom prst="rect">
            <a:avLst/>
          </a:prstGeom>
        </p:spPr>
      </p:pic>
      <p:pic>
        <p:nvPicPr>
          <p:cNvPr id="9" name="Picture 8" descr="A person with curly hair and a crown&#10;&#10;Description automatically generated">
            <a:extLst>
              <a:ext uri="{FF2B5EF4-FFF2-40B4-BE49-F238E27FC236}">
                <a16:creationId xmlns:a16="http://schemas.microsoft.com/office/drawing/2014/main" id="{A88CAEBB-6C7D-BD65-F244-823D20FE9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969" y="840306"/>
            <a:ext cx="2209796" cy="2841166"/>
          </a:xfrm>
          <a:prstGeom prst="rect">
            <a:avLst/>
          </a:prstGeom>
        </p:spPr>
      </p:pic>
      <p:pic>
        <p:nvPicPr>
          <p:cNvPr id="11" name="Picture 10" descr="A person with curly hair and glasses&#10;&#10;Description automatically generated">
            <a:extLst>
              <a:ext uri="{FF2B5EF4-FFF2-40B4-BE49-F238E27FC236}">
                <a16:creationId xmlns:a16="http://schemas.microsoft.com/office/drawing/2014/main" id="{8F962CFF-8534-910F-0A6B-2F65E5FE8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2" y="298290"/>
            <a:ext cx="2669603" cy="3432346"/>
          </a:xfrm>
          <a:prstGeom prst="rect">
            <a:avLst/>
          </a:prstGeom>
        </p:spPr>
      </p:pic>
      <p:pic>
        <p:nvPicPr>
          <p:cNvPr id="13" name="Picture 12" descr="A person with long curly hair wearing glasses and a black top&#10;&#10;Description automatically generated">
            <a:extLst>
              <a:ext uri="{FF2B5EF4-FFF2-40B4-BE49-F238E27FC236}">
                <a16:creationId xmlns:a16="http://schemas.microsoft.com/office/drawing/2014/main" id="{4460C23E-449F-84AC-ED24-2D0312731A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112" y="3925921"/>
            <a:ext cx="2354653" cy="2354653"/>
          </a:xfrm>
          <a:prstGeom prst="rect">
            <a:avLst/>
          </a:prstGeom>
        </p:spPr>
      </p:pic>
      <p:pic>
        <p:nvPicPr>
          <p:cNvPr id="15" name="Picture 14" descr="A person in a garment&#10;&#10;Description automatically generated">
            <a:extLst>
              <a:ext uri="{FF2B5EF4-FFF2-40B4-BE49-F238E27FC236}">
                <a16:creationId xmlns:a16="http://schemas.microsoft.com/office/drawing/2014/main" id="{3C46B2AC-19A1-B5DF-8139-D6E934C55B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29" y="3995585"/>
            <a:ext cx="2354653" cy="2354653"/>
          </a:xfrm>
          <a:prstGeom prst="rect">
            <a:avLst/>
          </a:prstGeom>
        </p:spPr>
      </p:pic>
      <p:pic>
        <p:nvPicPr>
          <p:cNvPr id="17" name="Picture 16" descr="A person in a garment in a boxing ring with a crowd in the background&#10;&#10;Description automatically generated">
            <a:extLst>
              <a:ext uri="{FF2B5EF4-FFF2-40B4-BE49-F238E27FC236}">
                <a16:creationId xmlns:a16="http://schemas.microsoft.com/office/drawing/2014/main" id="{714D4571-8825-E249-9D7C-57EA3DBD36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47" y="4005581"/>
            <a:ext cx="2354653" cy="2354653"/>
          </a:xfrm>
          <a:prstGeom prst="rect">
            <a:avLst/>
          </a:prstGeom>
        </p:spPr>
      </p:pic>
      <p:pic>
        <p:nvPicPr>
          <p:cNvPr id="19" name="Picture 18" descr="A person in a black sports garment&#10;&#10;Description automatically generated">
            <a:extLst>
              <a:ext uri="{FF2B5EF4-FFF2-40B4-BE49-F238E27FC236}">
                <a16:creationId xmlns:a16="http://schemas.microsoft.com/office/drawing/2014/main" id="{652808F9-7B65-4E2D-DFA9-676E8F7C6B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2" y="3995586"/>
            <a:ext cx="3027411" cy="2354653"/>
          </a:xfrm>
          <a:prstGeom prst="rect">
            <a:avLst/>
          </a:prstGeom>
        </p:spPr>
      </p:pic>
      <p:pic>
        <p:nvPicPr>
          <p:cNvPr id="20" name="Picture 19" descr="A person holding a gold medal&#10;&#10;Description automatically generated">
            <a:extLst>
              <a:ext uri="{FF2B5EF4-FFF2-40B4-BE49-F238E27FC236}">
                <a16:creationId xmlns:a16="http://schemas.microsoft.com/office/drawing/2014/main" id="{E7FFE9AD-1FF8-4CD1-886C-4377CABD2D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85" y="5454948"/>
            <a:ext cx="1665868" cy="113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2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1643-5B39-6EB7-5C79-5B22BC71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erson with long curly hair wearing a robe and holding a glowing ball&#10;&#10;Description automatically generated">
            <a:extLst>
              <a:ext uri="{FF2B5EF4-FFF2-40B4-BE49-F238E27FC236}">
                <a16:creationId xmlns:a16="http://schemas.microsoft.com/office/drawing/2014/main" id="{3BA453C5-F259-1CC1-47EA-CDEC707CF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4"/>
            <a:ext cx="2886346" cy="3711015"/>
          </a:xfrm>
          <a:prstGeom prst="rect">
            <a:avLst/>
          </a:prstGeom>
        </p:spPr>
      </p:pic>
      <p:pic>
        <p:nvPicPr>
          <p:cNvPr id="9" name="Picture 8" descr="A person in a blue robe holding a torch&#10;&#10;Description automatically generated">
            <a:extLst>
              <a:ext uri="{FF2B5EF4-FFF2-40B4-BE49-F238E27FC236}">
                <a16:creationId xmlns:a16="http://schemas.microsoft.com/office/drawing/2014/main" id="{CB32834A-17F3-6906-34A9-9505FF2E8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93" y="691804"/>
            <a:ext cx="2030345" cy="2610443"/>
          </a:xfrm>
          <a:prstGeom prst="rect">
            <a:avLst/>
          </a:prstGeom>
        </p:spPr>
      </p:pic>
      <p:pic>
        <p:nvPicPr>
          <p:cNvPr id="17" name="Picture 16" descr="A person with curly hair wearing glasses&#10;&#10;Description automatically generated">
            <a:extLst>
              <a:ext uri="{FF2B5EF4-FFF2-40B4-BE49-F238E27FC236}">
                <a16:creationId xmlns:a16="http://schemas.microsoft.com/office/drawing/2014/main" id="{54D9E2EA-C272-8F20-615D-A736B629A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16" y="3953647"/>
            <a:ext cx="3356284" cy="2610443"/>
          </a:xfrm>
          <a:prstGeom prst="rect">
            <a:avLst/>
          </a:prstGeom>
        </p:spPr>
      </p:pic>
      <p:pic>
        <p:nvPicPr>
          <p:cNvPr id="19" name="Picture 18" descr="A person with glasses and a black coat&#10;&#10;Description automatically generated">
            <a:extLst>
              <a:ext uri="{FF2B5EF4-FFF2-40B4-BE49-F238E27FC236}">
                <a16:creationId xmlns:a16="http://schemas.microsoft.com/office/drawing/2014/main" id="{7B9DB2F4-8646-D762-2BBA-67405C3F8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16" y="365125"/>
            <a:ext cx="3356284" cy="2610443"/>
          </a:xfrm>
          <a:prstGeom prst="rect">
            <a:avLst/>
          </a:prstGeom>
        </p:spPr>
      </p:pic>
      <p:pic>
        <p:nvPicPr>
          <p:cNvPr id="5" name="Content Placeholder 4" descr="A person with curly hair wearing glasses&#10;&#10;Description automatically generated">
            <a:extLst>
              <a:ext uri="{FF2B5EF4-FFF2-40B4-BE49-F238E27FC236}">
                <a16:creationId xmlns:a16="http://schemas.microsoft.com/office/drawing/2014/main" id="{0BA2742F-D278-8639-AFC8-5FE74E22D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00" y="3748928"/>
            <a:ext cx="1956476" cy="2515469"/>
          </a:xfrm>
        </p:spPr>
      </p:pic>
      <p:pic>
        <p:nvPicPr>
          <p:cNvPr id="11" name="Picture 10" descr="A person in a black dress&#10;&#10;Description automatically generated">
            <a:extLst>
              <a:ext uri="{FF2B5EF4-FFF2-40B4-BE49-F238E27FC236}">
                <a16:creationId xmlns:a16="http://schemas.microsoft.com/office/drawing/2014/main" id="{8A10A558-CBED-2561-8CF4-5524205B43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92" y="4007778"/>
            <a:ext cx="2030345" cy="26104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7B945E1-E320-B1BE-27EB-48A680ED8118}"/>
              </a:ext>
            </a:extLst>
          </p:cNvPr>
          <p:cNvSpPr txBox="1"/>
          <p:nvPr/>
        </p:nvSpPr>
        <p:spPr>
          <a:xfrm>
            <a:off x="8594390" y="3302247"/>
            <a:ext cx="218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oudy Old Style" panose="02020502050305020303" pitchFamily="18" charset="0"/>
              </a:rPr>
              <a:t>She’s a magic woman.</a:t>
            </a:r>
          </a:p>
        </p:txBody>
      </p:sp>
      <p:pic>
        <p:nvPicPr>
          <p:cNvPr id="15" name="Picture 14" descr="A person holding a candle&#10;&#10;Description automatically generated">
            <a:extLst>
              <a:ext uri="{FF2B5EF4-FFF2-40B4-BE49-F238E27FC236}">
                <a16:creationId xmlns:a16="http://schemas.microsoft.com/office/drawing/2014/main" id="{D60F39D7-AEB3-258E-18E6-4DC0D3F032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25" y="2396219"/>
            <a:ext cx="2030345" cy="261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8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ith a guitar and a microphone&#10;&#10;Description automatically generated">
            <a:extLst>
              <a:ext uri="{FF2B5EF4-FFF2-40B4-BE49-F238E27FC236}">
                <a16:creationId xmlns:a16="http://schemas.microsoft.com/office/drawing/2014/main" id="{F9151E4C-A00B-8889-E984-25FE6BE57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5" y="3004255"/>
            <a:ext cx="2577575" cy="3314026"/>
          </a:xfrm>
        </p:spPr>
      </p:pic>
      <p:pic>
        <p:nvPicPr>
          <p:cNvPr id="7" name="Picture 6" descr="A person playing guitar and singing&#10;&#10;Description automatically generated">
            <a:extLst>
              <a:ext uri="{FF2B5EF4-FFF2-40B4-BE49-F238E27FC236}">
                <a16:creationId xmlns:a16="http://schemas.microsoft.com/office/drawing/2014/main" id="{37057439-FAFA-5493-FE61-1C8EDA47E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66" y="1923202"/>
            <a:ext cx="3215716" cy="2501112"/>
          </a:xfrm>
          <a:prstGeom prst="rect">
            <a:avLst/>
          </a:prstGeom>
        </p:spPr>
      </p:pic>
      <p:pic>
        <p:nvPicPr>
          <p:cNvPr id="9" name="Picture 8" descr="A person playing a guitar&#10;&#10;Description automatically generated">
            <a:extLst>
              <a:ext uri="{FF2B5EF4-FFF2-40B4-BE49-F238E27FC236}">
                <a16:creationId xmlns:a16="http://schemas.microsoft.com/office/drawing/2014/main" id="{C4D2FCA9-B51A-B362-A598-313F8A978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27" y="3817169"/>
            <a:ext cx="1992807" cy="1549961"/>
          </a:xfrm>
          <a:prstGeom prst="rect">
            <a:avLst/>
          </a:prstGeom>
        </p:spPr>
      </p:pic>
      <p:pic>
        <p:nvPicPr>
          <p:cNvPr id="11" name="Picture 10" descr="A person playing guitar and singing on stage&#10;&#10;Description automatically generated">
            <a:extLst>
              <a:ext uri="{FF2B5EF4-FFF2-40B4-BE49-F238E27FC236}">
                <a16:creationId xmlns:a16="http://schemas.microsoft.com/office/drawing/2014/main" id="{D05FA665-1097-C91E-3F39-3A72ACFD9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6" y="365125"/>
            <a:ext cx="3215716" cy="2501112"/>
          </a:xfrm>
          <a:prstGeom prst="rect">
            <a:avLst/>
          </a:prstGeom>
        </p:spPr>
      </p:pic>
      <p:pic>
        <p:nvPicPr>
          <p:cNvPr id="13" name="Picture 12" descr="A person playing guitar on stage&#10;&#10;Description automatically generated">
            <a:extLst>
              <a:ext uri="{FF2B5EF4-FFF2-40B4-BE49-F238E27FC236}">
                <a16:creationId xmlns:a16="http://schemas.microsoft.com/office/drawing/2014/main" id="{23262A78-D054-983E-5737-057E27601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32" y="2354079"/>
            <a:ext cx="2097629" cy="1631489"/>
          </a:xfrm>
          <a:prstGeom prst="rect">
            <a:avLst/>
          </a:prstGeom>
        </p:spPr>
      </p:pic>
      <p:pic>
        <p:nvPicPr>
          <p:cNvPr id="15" name="Picture 14" descr="A person with curly hair wearing glasses and a headband&#10;&#10;Description automatically generated">
            <a:extLst>
              <a:ext uri="{FF2B5EF4-FFF2-40B4-BE49-F238E27FC236}">
                <a16:creationId xmlns:a16="http://schemas.microsoft.com/office/drawing/2014/main" id="{C320F514-203E-850E-1E88-33E09B1D7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39" y="342126"/>
            <a:ext cx="1728198" cy="2221968"/>
          </a:xfrm>
          <a:prstGeom prst="rect">
            <a:avLst/>
          </a:prstGeom>
        </p:spPr>
      </p:pic>
      <p:pic>
        <p:nvPicPr>
          <p:cNvPr id="19" name="Picture 18" descr="A person with curly hair wearing glasses and a flower crown&#10;&#10;Description automatically generated">
            <a:extLst>
              <a:ext uri="{FF2B5EF4-FFF2-40B4-BE49-F238E27FC236}">
                <a16:creationId xmlns:a16="http://schemas.microsoft.com/office/drawing/2014/main" id="{96A2286E-F1B2-E06E-CBCC-C8F8E4E988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129" y="2414555"/>
            <a:ext cx="3126292" cy="4019517"/>
          </a:xfrm>
          <a:prstGeom prst="rect">
            <a:avLst/>
          </a:prstGeom>
        </p:spPr>
      </p:pic>
      <p:pic>
        <p:nvPicPr>
          <p:cNvPr id="17" name="Picture 16" descr="A person with curly hair wearing glasses and a headband&#10;&#10;Description automatically generated">
            <a:extLst>
              <a:ext uri="{FF2B5EF4-FFF2-40B4-BE49-F238E27FC236}">
                <a16:creationId xmlns:a16="http://schemas.microsoft.com/office/drawing/2014/main" id="{4320C80B-1C47-EC78-34C9-0B7FD6283E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236" y="342126"/>
            <a:ext cx="1728198" cy="2221968"/>
          </a:xfrm>
          <a:prstGeom prst="rect">
            <a:avLst/>
          </a:prstGeom>
        </p:spPr>
      </p:pic>
      <p:pic>
        <p:nvPicPr>
          <p:cNvPr id="21" name="Picture 20" descr="A person running in the woods with a large furry animal&#10;&#10;Description automatically generated">
            <a:extLst>
              <a:ext uri="{FF2B5EF4-FFF2-40B4-BE49-F238E27FC236}">
                <a16:creationId xmlns:a16="http://schemas.microsoft.com/office/drawing/2014/main" id="{55768394-51F7-75C8-796B-B98FD374B1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74" y="4606109"/>
            <a:ext cx="1485373" cy="190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with long curly hair&#10;&#10;Description automatically generated">
            <a:extLst>
              <a:ext uri="{FF2B5EF4-FFF2-40B4-BE49-F238E27FC236}">
                <a16:creationId xmlns:a16="http://schemas.microsoft.com/office/drawing/2014/main" id="{2AE8424B-B220-31C6-066B-A54FBEBF2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0" y="3524410"/>
            <a:ext cx="2422411" cy="3114529"/>
          </a:xfrm>
          <a:prstGeom prst="rect">
            <a:avLst/>
          </a:prstGeom>
        </p:spPr>
      </p:pic>
      <p:pic>
        <p:nvPicPr>
          <p:cNvPr id="15" name="Picture 14" descr="A person with long curly hair wearing glasses&#10;&#10;Description automatically generated">
            <a:extLst>
              <a:ext uri="{FF2B5EF4-FFF2-40B4-BE49-F238E27FC236}">
                <a16:creationId xmlns:a16="http://schemas.microsoft.com/office/drawing/2014/main" id="{44ED710B-D3EA-6F07-86B2-135BE199A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77" y="1178775"/>
            <a:ext cx="3661201" cy="4707259"/>
          </a:xfrm>
          <a:prstGeom prst="rect">
            <a:avLst/>
          </a:prstGeom>
        </p:spPr>
      </p:pic>
      <p:pic>
        <p:nvPicPr>
          <p:cNvPr id="17" name="Picture 16" descr="A person with curly hair and glasses standing in front of a moon&#10;&#10;Description automatically generated">
            <a:extLst>
              <a:ext uri="{FF2B5EF4-FFF2-40B4-BE49-F238E27FC236}">
                <a16:creationId xmlns:a16="http://schemas.microsoft.com/office/drawing/2014/main" id="{141A8344-AED2-AECC-C718-79C17D1F1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0"/>
            <a:ext cx="5334000" cy="6858000"/>
          </a:xfrm>
          <a:prstGeom prst="rect">
            <a:avLst/>
          </a:prstGeom>
        </p:spPr>
      </p:pic>
      <p:pic>
        <p:nvPicPr>
          <p:cNvPr id="11" name="Picture 10" descr="A person with long curly hair&#10;&#10;Description automatically generated">
            <a:extLst>
              <a:ext uri="{FF2B5EF4-FFF2-40B4-BE49-F238E27FC236}">
                <a16:creationId xmlns:a16="http://schemas.microsoft.com/office/drawing/2014/main" id="{6D98BC8A-F090-1DC3-2FE4-71D4DC9F2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1" y="219062"/>
            <a:ext cx="2422411" cy="3114529"/>
          </a:xfrm>
          <a:prstGeom prst="rect">
            <a:avLst/>
          </a:prstGeom>
        </p:spPr>
      </p:pic>
      <p:pic>
        <p:nvPicPr>
          <p:cNvPr id="21" name="Picture 20" descr="A painting of a person with paint on her face&#10;&#10;Description automatically generated">
            <a:extLst>
              <a:ext uri="{FF2B5EF4-FFF2-40B4-BE49-F238E27FC236}">
                <a16:creationId xmlns:a16="http://schemas.microsoft.com/office/drawing/2014/main" id="{EBAD77DC-8684-B355-8F97-FF92EF2DC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75" y="3150703"/>
            <a:ext cx="3516854" cy="27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7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D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riding a horse&#10;&#10;Description automatically generated">
            <a:extLst>
              <a:ext uri="{FF2B5EF4-FFF2-40B4-BE49-F238E27FC236}">
                <a16:creationId xmlns:a16="http://schemas.microsoft.com/office/drawing/2014/main" id="{99BE595C-0597-AB84-51DB-815223F8D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2" y="224946"/>
            <a:ext cx="5303076" cy="4124615"/>
          </a:xfrm>
        </p:spPr>
      </p:pic>
      <p:pic>
        <p:nvPicPr>
          <p:cNvPr id="9" name="Picture 8" descr="A person sitting on a rock with cats&#10;&#10;Description automatically generated">
            <a:extLst>
              <a:ext uri="{FF2B5EF4-FFF2-40B4-BE49-F238E27FC236}">
                <a16:creationId xmlns:a16="http://schemas.microsoft.com/office/drawing/2014/main" id="{3113CF1B-15BA-E813-38ED-64AC35DFF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28" y="224946"/>
            <a:ext cx="3208034" cy="4124616"/>
          </a:xfrm>
          <a:prstGeom prst="rect">
            <a:avLst/>
          </a:prstGeom>
        </p:spPr>
      </p:pic>
      <p:pic>
        <p:nvPicPr>
          <p:cNvPr id="7" name="Picture 6" descr="A person sitting with cats&#10;&#10;Description automatically generated">
            <a:extLst>
              <a:ext uri="{FF2B5EF4-FFF2-40B4-BE49-F238E27FC236}">
                <a16:creationId xmlns:a16="http://schemas.microsoft.com/office/drawing/2014/main" id="{481519B6-F213-113E-9F14-3E7673981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09" y="2314269"/>
            <a:ext cx="3166009" cy="4070583"/>
          </a:xfrm>
          <a:prstGeom prst="rect">
            <a:avLst/>
          </a:prstGeom>
        </p:spPr>
      </p:pic>
      <p:pic>
        <p:nvPicPr>
          <p:cNvPr id="3" name="Picture 2" descr="A person holding a cat&#10;&#10;Description automatically generated">
            <a:extLst>
              <a:ext uri="{FF2B5EF4-FFF2-40B4-BE49-F238E27FC236}">
                <a16:creationId xmlns:a16="http://schemas.microsoft.com/office/drawing/2014/main" id="{CAFAA33E-16CF-A55B-4509-9C3C3EBB6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50" y="3912984"/>
            <a:ext cx="2115610" cy="2720070"/>
          </a:xfrm>
          <a:prstGeom prst="rect">
            <a:avLst/>
          </a:prstGeom>
        </p:spPr>
      </p:pic>
      <p:pic>
        <p:nvPicPr>
          <p:cNvPr id="6" name="Picture 5" descr="A person holding a cat&#10;&#10;Description automatically generated">
            <a:extLst>
              <a:ext uri="{FF2B5EF4-FFF2-40B4-BE49-F238E27FC236}">
                <a16:creationId xmlns:a16="http://schemas.microsoft.com/office/drawing/2014/main" id="{DB1F7B7B-5CAE-7A74-8BE3-E2F9CF605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57" y="3912984"/>
            <a:ext cx="2115610" cy="27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62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Abadi Extra Light</vt:lpstr>
      <vt:lpstr>Aharoni</vt:lpstr>
      <vt:lpstr>Arial</vt:lpstr>
      <vt:lpstr>Brush Script MT</vt:lpstr>
      <vt:lpstr>Calibri</vt:lpstr>
      <vt:lpstr>Calibri Light</vt:lpstr>
      <vt:lpstr>Goudy Old Style</vt:lpstr>
      <vt:lpstr>Source Sans Pro</vt:lpstr>
      <vt:lpstr>Office Theme</vt:lpstr>
      <vt:lpstr>SWEET MELISSA</vt:lpstr>
      <vt:lpstr>Crossroads, seem to come and go, yeah The gypsy flies from coast to coast Knowing many, loving none Bearing sorrow, having fun But, back home he'll always run To sweet Melissa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grown children</vt:lpstr>
      <vt:lpstr>PowerPoint Presentation</vt:lpstr>
      <vt:lpstr>PowerPoint Presentation</vt:lpstr>
      <vt:lpstr>Merry Christmas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Lauer</dc:creator>
  <cp:lastModifiedBy>Don Lauer</cp:lastModifiedBy>
  <cp:revision>1</cp:revision>
  <dcterms:created xsi:type="dcterms:W3CDTF">2023-12-24T17:16:28Z</dcterms:created>
  <dcterms:modified xsi:type="dcterms:W3CDTF">2023-12-24T21:04:55Z</dcterms:modified>
</cp:coreProperties>
</file>